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05" r:id="rId5"/>
    <p:sldMasterId id="2147483767" r:id="rId6"/>
  </p:sldMasterIdLst>
  <p:notesMasterIdLst>
    <p:notesMasterId r:id="rId34"/>
  </p:notesMasterIdLst>
  <p:handoutMasterIdLst>
    <p:handoutMasterId r:id="rId35"/>
  </p:handoutMasterIdLst>
  <p:sldIdLst>
    <p:sldId id="364" r:id="rId7"/>
    <p:sldId id="365" r:id="rId8"/>
    <p:sldId id="398" r:id="rId9"/>
    <p:sldId id="423" r:id="rId10"/>
    <p:sldId id="257" r:id="rId11"/>
    <p:sldId id="414" r:id="rId12"/>
    <p:sldId id="407" r:id="rId13"/>
    <p:sldId id="277" r:id="rId14"/>
    <p:sldId id="420" r:id="rId15"/>
    <p:sldId id="413" r:id="rId16"/>
    <p:sldId id="416" r:id="rId17"/>
    <p:sldId id="418" r:id="rId18"/>
    <p:sldId id="419" r:id="rId19"/>
    <p:sldId id="422" r:id="rId20"/>
    <p:sldId id="264" r:id="rId21"/>
    <p:sldId id="408" r:id="rId22"/>
    <p:sldId id="415" r:id="rId23"/>
    <p:sldId id="424" r:id="rId24"/>
    <p:sldId id="425" r:id="rId25"/>
    <p:sldId id="426" r:id="rId26"/>
    <p:sldId id="427" r:id="rId27"/>
    <p:sldId id="429" r:id="rId28"/>
    <p:sldId id="430" r:id="rId29"/>
    <p:sldId id="432" r:id="rId30"/>
    <p:sldId id="428" r:id="rId31"/>
    <p:sldId id="274" r:id="rId32"/>
    <p:sldId id="383" r:id="rId33"/>
  </p:sldIdLst>
  <p:sldSz cx="12192000" cy="6858000"/>
  <p:notesSz cx="6858000" cy="9144000"/>
  <p:embeddedFontLst>
    <p:embeddedFont>
      <p:font typeface="Avenir" panose="020B0503020203020204" pitchFamily="34" charset="0"/>
      <p:regular r:id="rId36"/>
      <p:italic r:id="rId37"/>
    </p:embeddedFont>
    <p:embeddedFont>
      <p:font typeface="Avenir Black" panose="020B0803020203020204" pitchFamily="34" charset="0"/>
      <p:bold r:id="rId38"/>
    </p:embeddedFont>
    <p:embeddedFont>
      <p:font typeface="Avenir Book" panose="02000503020000020003" pitchFamily="2" charset="0"/>
      <p:regular r:id="rId39"/>
      <p:italic r:id="rId40"/>
    </p:embeddedFont>
    <p:embeddedFont>
      <p:font typeface="Avenir Heavy" panose="020B0703020203020204" pitchFamily="34" charset="0"/>
      <p:bold r:id="rId41"/>
      <p:boldItalic r:id="rId42"/>
    </p:embeddedFont>
    <p:embeddedFont>
      <p:font typeface="Calibri" panose="020F0502020204030204"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48B"/>
    <a:srgbClr val="00B050"/>
    <a:srgbClr val="6F91BF"/>
    <a:srgbClr val="F2F2F2"/>
    <a:srgbClr val="E5E5E5"/>
    <a:srgbClr val="C8C8C8"/>
    <a:srgbClr val="D5D5D5"/>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FFAF3E-55ED-404E-B110-93886AFE9899}" v="3" dt="2021-05-28T12:05:20.22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94225" autoAdjust="0"/>
  </p:normalViewPr>
  <p:slideViewPr>
    <p:cSldViewPr snapToGrid="0">
      <p:cViewPr varScale="1">
        <p:scale>
          <a:sx n="62" d="100"/>
          <a:sy n="62" d="100"/>
        </p:scale>
        <p:origin x="752" y="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76" d="100"/>
          <a:sy n="76" d="100"/>
        </p:scale>
        <p:origin x="3878"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Klaster" userId="51caeb8c-f9cb-4f29-a1c0-76bc85f14d00" providerId="ADAL" clId="{F0FFAF3E-55ED-404E-B110-93886AFE9899}"/>
    <pc:docChg chg="custSel modSld">
      <pc:chgData name="Esther Klaster" userId="51caeb8c-f9cb-4f29-a1c0-76bc85f14d00" providerId="ADAL" clId="{F0FFAF3E-55ED-404E-B110-93886AFE9899}" dt="2021-05-28T12:04:56.364" v="6" actId="27636"/>
      <pc:docMkLst>
        <pc:docMk/>
      </pc:docMkLst>
      <pc:sldChg chg="modSp mod">
        <pc:chgData name="Esther Klaster" userId="51caeb8c-f9cb-4f29-a1c0-76bc85f14d00" providerId="ADAL" clId="{F0FFAF3E-55ED-404E-B110-93886AFE9899}" dt="2021-05-28T12:04:56.323" v="3" actId="27636"/>
        <pc:sldMkLst>
          <pc:docMk/>
          <pc:sldMk cId="1180978899" sldId="415"/>
        </pc:sldMkLst>
        <pc:spChg chg="mod">
          <ac:chgData name="Esther Klaster" userId="51caeb8c-f9cb-4f29-a1c0-76bc85f14d00" providerId="ADAL" clId="{F0FFAF3E-55ED-404E-B110-93886AFE9899}" dt="2021-05-28T12:04:56.323" v="3" actId="27636"/>
          <ac:spMkLst>
            <pc:docMk/>
            <pc:sldMk cId="1180978899" sldId="415"/>
            <ac:spMk id="3" creationId="{09D22D2B-2CE7-409B-8742-C760BEF2E7A0}"/>
          </ac:spMkLst>
        </pc:spChg>
      </pc:sldChg>
      <pc:sldChg chg="modSp mod">
        <pc:chgData name="Esther Klaster" userId="51caeb8c-f9cb-4f29-a1c0-76bc85f14d00" providerId="ADAL" clId="{F0FFAF3E-55ED-404E-B110-93886AFE9899}" dt="2021-05-28T12:04:56.267" v="0" actId="27636"/>
        <pc:sldMkLst>
          <pc:docMk/>
          <pc:sldMk cId="3387311995" sldId="416"/>
        </pc:sldMkLst>
        <pc:spChg chg="mod">
          <ac:chgData name="Esther Klaster" userId="51caeb8c-f9cb-4f29-a1c0-76bc85f14d00" providerId="ADAL" clId="{F0FFAF3E-55ED-404E-B110-93886AFE9899}" dt="2021-05-28T12:04:56.267" v="0" actId="27636"/>
          <ac:spMkLst>
            <pc:docMk/>
            <pc:sldMk cId="3387311995" sldId="416"/>
            <ac:spMk id="7" creationId="{EA0E96C3-1816-4B7A-9183-65EC608D2C13}"/>
          </ac:spMkLst>
        </pc:spChg>
      </pc:sldChg>
      <pc:sldChg chg="modSp mod">
        <pc:chgData name="Esther Klaster" userId="51caeb8c-f9cb-4f29-a1c0-76bc85f14d00" providerId="ADAL" clId="{F0FFAF3E-55ED-404E-B110-93886AFE9899}" dt="2021-05-28T12:04:56.283" v="1" actId="27636"/>
        <pc:sldMkLst>
          <pc:docMk/>
          <pc:sldMk cId="1379153399" sldId="418"/>
        </pc:sldMkLst>
        <pc:spChg chg="mod">
          <ac:chgData name="Esther Klaster" userId="51caeb8c-f9cb-4f29-a1c0-76bc85f14d00" providerId="ADAL" clId="{F0FFAF3E-55ED-404E-B110-93886AFE9899}" dt="2021-05-28T12:04:56.283" v="1" actId="27636"/>
          <ac:spMkLst>
            <pc:docMk/>
            <pc:sldMk cId="1379153399" sldId="418"/>
            <ac:spMk id="7" creationId="{21741EDD-1E2E-466F-913F-D1BF0E578527}"/>
          </ac:spMkLst>
        </pc:spChg>
      </pc:sldChg>
      <pc:sldChg chg="modSp mod">
        <pc:chgData name="Esther Klaster" userId="51caeb8c-f9cb-4f29-a1c0-76bc85f14d00" providerId="ADAL" clId="{F0FFAF3E-55ED-404E-B110-93886AFE9899}" dt="2021-05-28T12:04:56.299" v="2" actId="27636"/>
        <pc:sldMkLst>
          <pc:docMk/>
          <pc:sldMk cId="2005648349" sldId="419"/>
        </pc:sldMkLst>
        <pc:spChg chg="mod">
          <ac:chgData name="Esther Klaster" userId="51caeb8c-f9cb-4f29-a1c0-76bc85f14d00" providerId="ADAL" clId="{F0FFAF3E-55ED-404E-B110-93886AFE9899}" dt="2021-05-28T12:04:56.299" v="2" actId="27636"/>
          <ac:spMkLst>
            <pc:docMk/>
            <pc:sldMk cId="2005648349" sldId="419"/>
            <ac:spMk id="7" creationId="{08410041-7CE2-4744-8609-6FF0090EEE91}"/>
          </ac:spMkLst>
        </pc:spChg>
      </pc:sldChg>
      <pc:sldChg chg="modSp mod">
        <pc:chgData name="Esther Klaster" userId="51caeb8c-f9cb-4f29-a1c0-76bc85f14d00" providerId="ADAL" clId="{F0FFAF3E-55ED-404E-B110-93886AFE9899}" dt="2021-05-28T12:04:56.356" v="5" actId="27636"/>
        <pc:sldMkLst>
          <pc:docMk/>
          <pc:sldMk cId="4195500425" sldId="425"/>
        </pc:sldMkLst>
        <pc:spChg chg="mod">
          <ac:chgData name="Esther Klaster" userId="51caeb8c-f9cb-4f29-a1c0-76bc85f14d00" providerId="ADAL" clId="{F0FFAF3E-55ED-404E-B110-93886AFE9899}" dt="2021-05-28T12:04:56.347" v="4" actId="27636"/>
          <ac:spMkLst>
            <pc:docMk/>
            <pc:sldMk cId="4195500425" sldId="425"/>
            <ac:spMk id="7" creationId="{EA0E96C3-1816-4B7A-9183-65EC608D2C13}"/>
          </ac:spMkLst>
        </pc:spChg>
        <pc:spChg chg="mod">
          <ac:chgData name="Esther Klaster" userId="51caeb8c-f9cb-4f29-a1c0-76bc85f14d00" providerId="ADAL" clId="{F0FFAF3E-55ED-404E-B110-93886AFE9899}" dt="2021-05-28T12:04:56.356" v="5" actId="27636"/>
          <ac:spMkLst>
            <pc:docMk/>
            <pc:sldMk cId="4195500425" sldId="425"/>
            <ac:spMk id="8" creationId="{26E14592-622F-4A25-A8F2-FC3401A6EEAC}"/>
          </ac:spMkLst>
        </pc:spChg>
      </pc:sldChg>
      <pc:sldChg chg="modSp mod">
        <pc:chgData name="Esther Klaster" userId="51caeb8c-f9cb-4f29-a1c0-76bc85f14d00" providerId="ADAL" clId="{F0FFAF3E-55ED-404E-B110-93886AFE9899}" dt="2021-05-28T12:04:56.364" v="6" actId="27636"/>
        <pc:sldMkLst>
          <pc:docMk/>
          <pc:sldMk cId="1447752684" sldId="426"/>
        </pc:sldMkLst>
        <pc:spChg chg="mod">
          <ac:chgData name="Esther Klaster" userId="51caeb8c-f9cb-4f29-a1c0-76bc85f14d00" providerId="ADAL" clId="{F0FFAF3E-55ED-404E-B110-93886AFE9899}" dt="2021-05-28T12:04:56.364" v="6" actId="27636"/>
          <ac:spMkLst>
            <pc:docMk/>
            <pc:sldMk cId="1447752684" sldId="426"/>
            <ac:spMk id="7" creationId="{21741EDD-1E2E-466F-913F-D1BF0E57852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F5F184F-3344-4DE9-9D0F-2D36CF5DE8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AEBD1A7-D402-4FED-A5A6-5E0D325BB3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1CFF2D-9692-4CCE-AD95-22744E927F56}" type="datetimeFigureOut">
              <a:rPr lang="nl-NL" smtClean="0"/>
              <a:t>28-5-2021</a:t>
            </a:fld>
            <a:endParaRPr lang="nl-NL"/>
          </a:p>
        </p:txBody>
      </p:sp>
      <p:sp>
        <p:nvSpPr>
          <p:cNvPr id="4" name="Tijdelijke aanduiding voor voettekst 3">
            <a:extLst>
              <a:ext uri="{FF2B5EF4-FFF2-40B4-BE49-F238E27FC236}">
                <a16:creationId xmlns:a16="http://schemas.microsoft.com/office/drawing/2014/main" id="{EE7860E2-6C02-4B6D-9416-37AEE2A293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D350BA9D-9DD2-472C-9F4E-9F09F7F6D0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2A4C63-F9C3-4C28-A83C-7AC148FA7A01}" type="slidenum">
              <a:rPr lang="nl-NL" smtClean="0"/>
              <a:t>‹nr.›</a:t>
            </a:fld>
            <a:endParaRPr lang="nl-NL"/>
          </a:p>
        </p:txBody>
      </p:sp>
    </p:spTree>
    <p:extLst>
      <p:ext uri="{BB962C8B-B14F-4D97-AF65-F5344CB8AC3E}">
        <p14:creationId xmlns:p14="http://schemas.microsoft.com/office/powerpoint/2010/main" val="2458089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B59BA-D3E6-4D91-972D-DE4D908B3A39}" type="datetimeFigureOut">
              <a:rPr lang="nl-NL" smtClean="0"/>
              <a:t>28-5-2021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5F033-618B-43C1-8A6A-51E49BF2635F}" type="slidenum">
              <a:rPr lang="nl-NL" smtClean="0"/>
              <a:t>‹nr.›</a:t>
            </a:fld>
            <a:endParaRPr lang="nl-NL"/>
          </a:p>
        </p:txBody>
      </p:sp>
    </p:spTree>
    <p:extLst>
      <p:ext uri="{BB962C8B-B14F-4D97-AF65-F5344CB8AC3E}">
        <p14:creationId xmlns:p14="http://schemas.microsoft.com/office/powerpoint/2010/main" val="169040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F95F033-618B-43C1-8A6A-51E49BF2635F}" type="slidenum">
              <a:rPr lang="nl-NL" smtClean="0"/>
              <a:t>14</a:t>
            </a:fld>
            <a:endParaRPr lang="nl-NL"/>
          </a:p>
        </p:txBody>
      </p:sp>
    </p:spTree>
    <p:extLst>
      <p:ext uri="{BB962C8B-B14F-4D97-AF65-F5344CB8AC3E}">
        <p14:creationId xmlns:p14="http://schemas.microsoft.com/office/powerpoint/2010/main" val="129227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F95F033-618B-43C1-8A6A-51E49BF2635F}" type="slidenum">
              <a:rPr lang="nl-NL" smtClean="0"/>
              <a:t>21</a:t>
            </a:fld>
            <a:endParaRPr lang="nl-NL"/>
          </a:p>
        </p:txBody>
      </p:sp>
    </p:spTree>
    <p:extLst>
      <p:ext uri="{BB962C8B-B14F-4D97-AF65-F5344CB8AC3E}">
        <p14:creationId xmlns:p14="http://schemas.microsoft.com/office/powerpoint/2010/main" val="85897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F95F033-618B-43C1-8A6A-51E49BF2635F}" type="slidenum">
              <a:rPr lang="nl-NL" smtClean="0"/>
              <a:t>24</a:t>
            </a:fld>
            <a:endParaRPr lang="nl-NL"/>
          </a:p>
        </p:txBody>
      </p:sp>
    </p:spTree>
    <p:extLst>
      <p:ext uri="{BB962C8B-B14F-4D97-AF65-F5344CB8AC3E}">
        <p14:creationId xmlns:p14="http://schemas.microsoft.com/office/powerpoint/2010/main" val="555773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fbeelding + logo achtergond wit">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3AC9E99-FAED-49B0-8961-2F79518267B7}"/>
              </a:ext>
            </a:extLst>
          </p:cNvPr>
          <p:cNvSpPr>
            <a:spLocks noGrp="1"/>
          </p:cNvSpPr>
          <p:nvPr>
            <p:ph type="pic" sz="quarter" idx="10"/>
          </p:nvPr>
        </p:nvSpPr>
        <p:spPr>
          <a:xfrm>
            <a:off x="0" y="0"/>
            <a:ext cx="12192000" cy="4130040"/>
          </a:xfrm>
          <a:custGeom>
            <a:avLst/>
            <a:gdLst>
              <a:gd name="connsiteX0" fmla="*/ 0 w 12192000"/>
              <a:gd name="connsiteY0" fmla="*/ 0 h 4130040"/>
              <a:gd name="connsiteX1" fmla="*/ 12192000 w 12192000"/>
              <a:gd name="connsiteY1" fmla="*/ 0 h 4130040"/>
              <a:gd name="connsiteX2" fmla="*/ 12192000 w 12192000"/>
              <a:gd name="connsiteY2" fmla="*/ 4130040 h 4130040"/>
              <a:gd name="connsiteX3" fmla="*/ 11049000 w 12192000"/>
              <a:gd name="connsiteY3" fmla="*/ 2987040 h 4130040"/>
              <a:gd name="connsiteX4" fmla="*/ 0 w 12192000"/>
              <a:gd name="connsiteY4" fmla="*/ 2987040 h 413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130040">
                <a:moveTo>
                  <a:pt x="0" y="0"/>
                </a:moveTo>
                <a:lnTo>
                  <a:pt x="12192000" y="0"/>
                </a:lnTo>
                <a:lnTo>
                  <a:pt x="12192000" y="4130040"/>
                </a:lnTo>
                <a:cubicBezTo>
                  <a:pt x="12192000" y="3499104"/>
                  <a:pt x="11679936" y="2987040"/>
                  <a:pt x="11049000" y="2987040"/>
                </a:cubicBezTo>
                <a:lnTo>
                  <a:pt x="0" y="2987040"/>
                </a:lnTo>
                <a:close/>
              </a:path>
            </a:pathLst>
          </a:custGeom>
          <a:solidFill>
            <a:schemeClr val="bg1">
              <a:lumMod val="75000"/>
            </a:schemeClr>
          </a:solidFill>
        </p:spPr>
        <p:txBody>
          <a:bodyPr wrap="square" anchor="ctr">
            <a:noAutofit/>
          </a:bodyPr>
          <a:lstStyle>
            <a:lvl1pPr algn="ctr">
              <a:buNone/>
              <a:defRPr sz="2000"/>
            </a:lvl1pPr>
          </a:lstStyle>
          <a:p>
            <a:r>
              <a:rPr lang="nl-NL"/>
              <a:t>Klik op het pictogram als u een afbeelding wilt toevoegen</a:t>
            </a:r>
            <a:endParaRPr lang="nl-NL" dirty="0"/>
          </a:p>
        </p:txBody>
      </p:sp>
      <p:sp>
        <p:nvSpPr>
          <p:cNvPr id="31" name="Tijdelijke aanduiding voor tekst 32">
            <a:extLst>
              <a:ext uri="{FF2B5EF4-FFF2-40B4-BE49-F238E27FC236}">
                <a16:creationId xmlns:a16="http://schemas.microsoft.com/office/drawing/2014/main" id="{84B2D619-4979-4170-BE00-E3CCA5364D21}"/>
              </a:ext>
            </a:extLst>
          </p:cNvPr>
          <p:cNvSpPr>
            <a:spLocks noGrp="1"/>
          </p:cNvSpPr>
          <p:nvPr>
            <p:ph type="body" sz="quarter" idx="13"/>
          </p:nvPr>
        </p:nvSpPr>
        <p:spPr>
          <a:xfrm>
            <a:off x="4503201" y="6155040"/>
            <a:ext cx="5690235" cy="317659"/>
          </a:xfrm>
        </p:spPr>
        <p:txBody>
          <a:bodyPr>
            <a:noAutofit/>
          </a:bodyPr>
          <a:lstStyle>
            <a:lvl1pPr algn="r">
              <a:buNone/>
              <a:defRPr sz="1800">
                <a:solidFill>
                  <a:schemeClr val="accent1"/>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sp>
        <p:nvSpPr>
          <p:cNvPr id="4" name="Tekstvak 3">
            <a:extLst>
              <a:ext uri="{FF2B5EF4-FFF2-40B4-BE49-F238E27FC236}">
                <a16:creationId xmlns:a16="http://schemas.microsoft.com/office/drawing/2014/main" id="{98678CAF-3A91-4B57-9DFD-03C96959C294}"/>
              </a:ext>
            </a:extLst>
          </p:cNvPr>
          <p:cNvSpPr txBox="1"/>
          <p:nvPr userDrawn="1"/>
        </p:nvSpPr>
        <p:spPr>
          <a:xfrm>
            <a:off x="9031061" y="6155040"/>
            <a:ext cx="2465614" cy="317659"/>
          </a:xfrm>
          <a:prstGeom prst="rect">
            <a:avLst/>
          </a:prstGeom>
        </p:spPr>
        <p:txBody>
          <a:bodyPr vert="horz" lIns="0" tIns="0" rIns="0" bIns="0" rtlCol="0">
            <a:noAutofit/>
          </a:bodyPr>
          <a:lstStyle>
            <a:lvl1pPr marL="266700" lvl="0" indent="-266700" algn="r">
              <a:lnSpc>
                <a:spcPct val="100000"/>
              </a:lnSpc>
              <a:spcBef>
                <a:spcPts val="1000"/>
              </a:spcBef>
              <a:buClr>
                <a:schemeClr val="accent1"/>
              </a:buClr>
              <a:buFont typeface="Arial" panose="020B0604020202020204" pitchFamily="34" charset="0"/>
              <a:buNone/>
              <a:defRPr>
                <a:solidFill>
                  <a:schemeClr val="accent1"/>
                </a:solidFill>
                <a:latin typeface="Avenir Book" panose="02000503020000020003" pitchFamily="2" charset="0"/>
              </a:defRPr>
            </a:lvl1pPr>
            <a:lvl2pPr marL="541338" indent="-274638" algn="r">
              <a:lnSpc>
                <a:spcPct val="100000"/>
              </a:lnSpc>
              <a:spcBef>
                <a:spcPts val="500"/>
              </a:spcBef>
              <a:buClr>
                <a:schemeClr val="accent2"/>
              </a:buClr>
              <a:buFont typeface="Arial" panose="020B0604020202020204" pitchFamily="34" charset="0"/>
              <a:buNone/>
              <a:defRPr>
                <a:solidFill>
                  <a:schemeClr val="accent1"/>
                </a:solidFill>
                <a:latin typeface="Avenir Book" panose="02000503020000020003" pitchFamily="2" charset="0"/>
              </a:defRPr>
            </a:lvl2pPr>
            <a:lvl3pPr marL="808038" indent="-266700" algn="r">
              <a:lnSpc>
                <a:spcPct val="100000"/>
              </a:lnSpc>
              <a:spcBef>
                <a:spcPts val="500"/>
              </a:spcBef>
              <a:buClr>
                <a:schemeClr val="accent3"/>
              </a:buClr>
              <a:buFont typeface="Arial" panose="020B0604020202020204" pitchFamily="34" charset="0"/>
              <a:buNone/>
              <a:defRPr>
                <a:solidFill>
                  <a:schemeClr val="accent1"/>
                </a:solidFill>
                <a:latin typeface="Avenir Book" panose="02000503020000020003" pitchFamily="2" charset="0"/>
              </a:defRPr>
            </a:lvl3pPr>
            <a:lvl4pPr marL="1074738" indent="-266700" algn="r">
              <a:lnSpc>
                <a:spcPct val="100000"/>
              </a:lnSpc>
              <a:spcBef>
                <a:spcPts val="500"/>
              </a:spcBef>
              <a:buClr>
                <a:schemeClr val="accent1"/>
              </a:buClr>
              <a:buFont typeface="Arial" panose="020B0604020202020204" pitchFamily="34" charset="0"/>
              <a:buNone/>
              <a:defRPr>
                <a:solidFill>
                  <a:schemeClr val="accent1"/>
                </a:solidFill>
                <a:latin typeface="Avenir Book" panose="02000503020000020003" pitchFamily="2" charset="0"/>
              </a:defRPr>
            </a:lvl4pPr>
            <a:lvl5pPr marL="1341438" indent="-266700" algn="r">
              <a:lnSpc>
                <a:spcPct val="100000"/>
              </a:lnSpc>
              <a:spcBef>
                <a:spcPts val="500"/>
              </a:spcBef>
              <a:buClr>
                <a:schemeClr val="accent2"/>
              </a:buClr>
              <a:buFont typeface="Arial" panose="020B0604020202020204" pitchFamily="34" charset="0"/>
              <a:buNone/>
              <a:defRPr>
                <a:solidFill>
                  <a:schemeClr val="accent1"/>
                </a:solidFill>
                <a:latin typeface="Avenir Book" panose="02000503020000020003"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3B4C39DA-4844-4CA8-B37E-9C660D69D688}" type="datetime1">
              <a:rPr lang="nl-NL" smtClean="0"/>
              <a:pPr lvl="0"/>
              <a:t>28-5-2021</a:t>
            </a:fld>
            <a:endParaRPr lang="nl-NL" dirty="0"/>
          </a:p>
        </p:txBody>
      </p:sp>
      <p:sp>
        <p:nvSpPr>
          <p:cNvPr id="33" name="Tijdelijke aanduiding voor tekst 2">
            <a:extLst>
              <a:ext uri="{FF2B5EF4-FFF2-40B4-BE49-F238E27FC236}">
                <a16:creationId xmlns:a16="http://schemas.microsoft.com/office/drawing/2014/main" id="{4091B4E0-C6ED-468C-8C63-5054B2C1B147}"/>
              </a:ext>
            </a:extLst>
          </p:cNvPr>
          <p:cNvSpPr>
            <a:spLocks noGrp="1"/>
          </p:cNvSpPr>
          <p:nvPr>
            <p:ph type="body" sz="quarter" idx="12" hasCustomPrompt="1"/>
          </p:nvPr>
        </p:nvSpPr>
        <p:spPr>
          <a:xfrm>
            <a:off x="2135124" y="1920875"/>
            <a:ext cx="3367151" cy="3011488"/>
          </a:xfrm>
          <a:blipFill>
            <a:blip r:embed="rId2"/>
            <a:stretch>
              <a:fillRect/>
            </a:stretch>
          </a:blipFill>
        </p:spPr>
        <p:txBody>
          <a:bodyPr/>
          <a:lstStyle>
            <a:lvl1pPr>
              <a:buNone/>
              <a:defRPr/>
            </a:lvl1pPr>
          </a:lstStyle>
          <a:p>
            <a:pPr lvl="0"/>
            <a:r>
              <a:rPr lang="nl-NL" dirty="0"/>
              <a:t>    </a:t>
            </a:r>
          </a:p>
        </p:txBody>
      </p:sp>
    </p:spTree>
    <p:extLst>
      <p:ext uri="{BB962C8B-B14F-4D97-AF65-F5344CB8AC3E}">
        <p14:creationId xmlns:p14="http://schemas.microsoft.com/office/powerpoint/2010/main" val="205092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groot groen blauw + titel">
    <p:bg>
      <p:bgPr>
        <a:solidFill>
          <a:schemeClr val="accent3"/>
        </a:solidFill>
        <a:effectLst/>
      </p:bgPr>
    </p:bg>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A9C58E80-B2B4-4BA9-A3B7-E6C4F3C08489}"/>
              </a:ext>
            </a:extLst>
          </p:cNvPr>
          <p:cNvGrpSpPr/>
          <p:nvPr/>
        </p:nvGrpSpPr>
        <p:grpSpPr>
          <a:xfrm>
            <a:off x="0" y="0"/>
            <a:ext cx="6032373" cy="6858000"/>
            <a:chOff x="0" y="0"/>
            <a:chExt cx="6032373" cy="6858000"/>
          </a:xfrm>
        </p:grpSpPr>
        <p:sp>
          <p:nvSpPr>
            <p:cNvPr id="9" name="Vrije vorm: vorm 8">
              <a:extLst>
                <a:ext uri="{FF2B5EF4-FFF2-40B4-BE49-F238E27FC236}">
                  <a16:creationId xmlns:a16="http://schemas.microsoft.com/office/drawing/2014/main" id="{62995C96-ED1D-42A7-A3F7-22D8B64B0708}"/>
                </a:ext>
              </a:extLst>
            </p:cNvPr>
            <p:cNvSpPr/>
            <p:nvPr/>
          </p:nvSpPr>
          <p:spPr>
            <a:xfrm>
              <a:off x="1788032" y="4842510"/>
              <a:ext cx="4244340" cy="2015490"/>
            </a:xfrm>
            <a:custGeom>
              <a:avLst/>
              <a:gdLst>
                <a:gd name="connsiteX0" fmla="*/ 4244340 w 4244340"/>
                <a:gd name="connsiteY0" fmla="*/ 1411224 h 2015490"/>
                <a:gd name="connsiteX1" fmla="*/ 3467862 w 4244340"/>
                <a:gd name="connsiteY1" fmla="*/ 2015490 h 2015490"/>
                <a:gd name="connsiteX2" fmla="*/ 0 w 4244340"/>
                <a:gd name="connsiteY2" fmla="*/ 2015490 h 2015490"/>
                <a:gd name="connsiteX3" fmla="*/ 656844 w 4244340"/>
                <a:gd name="connsiteY3" fmla="*/ 430530 h 2015490"/>
                <a:gd name="connsiteX4" fmla="*/ 1422654 w 4244340"/>
                <a:gd name="connsiteY4" fmla="*/ 582930 h 2015490"/>
                <a:gd name="connsiteX5" fmla="*/ 2832354 w 4244340"/>
                <a:gd name="connsiteY5" fmla="*/ 0 h 2015490"/>
                <a:gd name="connsiteX6" fmla="*/ 4244340 w 4244340"/>
                <a:gd name="connsiteY6" fmla="*/ 1411224 h 20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40" h="2015490">
                  <a:moveTo>
                    <a:pt x="4244340" y="1411224"/>
                  </a:moveTo>
                  <a:cubicBezTo>
                    <a:pt x="4011930" y="1642872"/>
                    <a:pt x="3751326" y="1846326"/>
                    <a:pt x="3467862" y="2015490"/>
                  </a:cubicBezTo>
                  <a:lnTo>
                    <a:pt x="0" y="2015490"/>
                  </a:lnTo>
                  <a:lnTo>
                    <a:pt x="656844" y="430530"/>
                  </a:lnTo>
                  <a:cubicBezTo>
                    <a:pt x="892302" y="528828"/>
                    <a:pt x="1151382" y="582930"/>
                    <a:pt x="1422654" y="582930"/>
                  </a:cubicBezTo>
                  <a:cubicBezTo>
                    <a:pt x="1972818" y="582930"/>
                    <a:pt x="2471166" y="360426"/>
                    <a:pt x="2832354" y="0"/>
                  </a:cubicBezTo>
                  <a:lnTo>
                    <a:pt x="4244340" y="1411224"/>
                  </a:lnTo>
                  <a:close/>
                </a:path>
              </a:pathLst>
            </a:custGeom>
            <a:solidFill>
              <a:schemeClr val="bg1">
                <a:alpha val="50000"/>
              </a:schemeClr>
            </a:solidFill>
            <a:ln w="7618"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332C466-4CA3-4E57-8287-0C062CA5D6A2}"/>
                </a:ext>
              </a:extLst>
            </p:cNvPr>
            <p:cNvSpPr/>
            <p:nvPr/>
          </p:nvSpPr>
          <p:spPr>
            <a:xfrm>
              <a:off x="0" y="3430524"/>
              <a:ext cx="2446020" cy="3427475"/>
            </a:xfrm>
            <a:custGeom>
              <a:avLst/>
              <a:gdLst>
                <a:gd name="connsiteX0" fmla="*/ 2446020 w 2446020"/>
                <a:gd name="connsiteY0" fmla="*/ 1842516 h 3427475"/>
                <a:gd name="connsiteX1" fmla="*/ 1789176 w 2446020"/>
                <a:gd name="connsiteY1" fmla="*/ 3427476 h 3427475"/>
                <a:gd name="connsiteX2" fmla="*/ 1166622 w 2446020"/>
                <a:gd name="connsiteY2" fmla="*/ 3427476 h 3427475"/>
                <a:gd name="connsiteX3" fmla="*/ 387858 w 2446020"/>
                <a:gd name="connsiteY3" fmla="*/ 2820924 h 3427475"/>
                <a:gd name="connsiteX4" fmla="*/ 387858 w 2446020"/>
                <a:gd name="connsiteY4" fmla="*/ 2820924 h 3427475"/>
                <a:gd name="connsiteX5" fmla="*/ 0 w 2446020"/>
                <a:gd name="connsiteY5" fmla="*/ 2369820 h 3427475"/>
                <a:gd name="connsiteX6" fmla="*/ 0 w 2446020"/>
                <a:gd name="connsiteY6" fmla="*/ 0 h 3427475"/>
                <a:gd name="connsiteX7" fmla="*/ 1216152 w 2446020"/>
                <a:gd name="connsiteY7" fmla="*/ 0 h 3427475"/>
                <a:gd name="connsiteX8" fmla="*/ 2446020 w 2446020"/>
                <a:gd name="connsiteY8" fmla="*/ 1842516 h 342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020" h="3427475">
                  <a:moveTo>
                    <a:pt x="2446020" y="1842516"/>
                  </a:moveTo>
                  <a:lnTo>
                    <a:pt x="1789176" y="3427476"/>
                  </a:lnTo>
                  <a:lnTo>
                    <a:pt x="1166622" y="3427476"/>
                  </a:lnTo>
                  <a:cubicBezTo>
                    <a:pt x="882396" y="3257550"/>
                    <a:pt x="621030" y="3053334"/>
                    <a:pt x="387858" y="2820924"/>
                  </a:cubicBezTo>
                  <a:lnTo>
                    <a:pt x="387858" y="2820924"/>
                  </a:lnTo>
                  <a:cubicBezTo>
                    <a:pt x="247650" y="2679954"/>
                    <a:pt x="118110" y="2529078"/>
                    <a:pt x="0" y="2369820"/>
                  </a:cubicBezTo>
                  <a:lnTo>
                    <a:pt x="0" y="0"/>
                  </a:lnTo>
                  <a:lnTo>
                    <a:pt x="1216152" y="0"/>
                  </a:lnTo>
                  <a:cubicBezTo>
                    <a:pt x="1216152" y="829818"/>
                    <a:pt x="1724406" y="1541526"/>
                    <a:pt x="2446020" y="1842516"/>
                  </a:cubicBezTo>
                  <a:close/>
                </a:path>
              </a:pathLst>
            </a:custGeom>
            <a:solidFill>
              <a:schemeClr val="bg1">
                <a:alpha val="30000"/>
              </a:schemeClr>
            </a:solidFill>
            <a:ln w="7618"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F81EF33E-7C86-45D0-8F9F-0A2A821A1A35}"/>
                </a:ext>
              </a:extLst>
            </p:cNvPr>
            <p:cNvSpPr/>
            <p:nvPr/>
          </p:nvSpPr>
          <p:spPr>
            <a:xfrm>
              <a:off x="0" y="0"/>
              <a:ext cx="2444495" cy="3429762"/>
            </a:xfrm>
            <a:custGeom>
              <a:avLst/>
              <a:gdLst>
                <a:gd name="connsiteX0" fmla="*/ 2444496 w 2444495"/>
                <a:gd name="connsiteY0" fmla="*/ 1585722 h 3429762"/>
                <a:gd name="connsiteX1" fmla="*/ 1216152 w 2444495"/>
                <a:gd name="connsiteY1" fmla="*/ 3429000 h 3429762"/>
                <a:gd name="connsiteX2" fmla="*/ 1216152 w 2444495"/>
                <a:gd name="connsiteY2" fmla="*/ 3429762 h 3429762"/>
                <a:gd name="connsiteX3" fmla="*/ 0 w 2444495"/>
                <a:gd name="connsiteY3" fmla="*/ 3429762 h 3429762"/>
                <a:gd name="connsiteX4" fmla="*/ 0 w 2444495"/>
                <a:gd name="connsiteY4" fmla="*/ 1058418 h 3429762"/>
                <a:gd name="connsiteX5" fmla="*/ 387858 w 2444495"/>
                <a:gd name="connsiteY5" fmla="*/ 608076 h 3429762"/>
                <a:gd name="connsiteX6" fmla="*/ 388620 w 2444495"/>
                <a:gd name="connsiteY6" fmla="*/ 608838 h 3429762"/>
                <a:gd name="connsiteX7" fmla="*/ 1168908 w 2444495"/>
                <a:gd name="connsiteY7" fmla="*/ 0 h 3429762"/>
                <a:gd name="connsiteX8" fmla="*/ 1789176 w 2444495"/>
                <a:gd name="connsiteY8" fmla="*/ 0 h 3429762"/>
                <a:gd name="connsiteX9" fmla="*/ 2444496 w 2444495"/>
                <a:gd name="connsiteY9" fmla="*/ 1585722 h 34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495" h="3429762">
                  <a:moveTo>
                    <a:pt x="2444496" y="1585722"/>
                  </a:moveTo>
                  <a:cubicBezTo>
                    <a:pt x="1722882" y="1886712"/>
                    <a:pt x="1216152" y="2598420"/>
                    <a:pt x="1216152" y="3429000"/>
                  </a:cubicBezTo>
                  <a:lnTo>
                    <a:pt x="1216152" y="3429762"/>
                  </a:lnTo>
                  <a:lnTo>
                    <a:pt x="0" y="3429762"/>
                  </a:lnTo>
                  <a:lnTo>
                    <a:pt x="0" y="1058418"/>
                  </a:lnTo>
                  <a:cubicBezTo>
                    <a:pt x="118110" y="898398"/>
                    <a:pt x="247650" y="747522"/>
                    <a:pt x="387858" y="608076"/>
                  </a:cubicBezTo>
                  <a:lnTo>
                    <a:pt x="388620" y="608838"/>
                  </a:lnTo>
                  <a:cubicBezTo>
                    <a:pt x="621792" y="374142"/>
                    <a:pt x="883920" y="169926"/>
                    <a:pt x="1168908" y="0"/>
                  </a:cubicBezTo>
                  <a:lnTo>
                    <a:pt x="1789176" y="0"/>
                  </a:lnTo>
                  <a:lnTo>
                    <a:pt x="2444496" y="1585722"/>
                  </a:lnTo>
                  <a:close/>
                </a:path>
              </a:pathLst>
            </a:custGeom>
            <a:solidFill>
              <a:schemeClr val="bg1">
                <a:alpha val="25000"/>
              </a:schemeClr>
            </a:solidFill>
            <a:ln w="7618"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FA44F4D7-2958-476B-AB3C-D61FD00CC209}"/>
                </a:ext>
              </a:extLst>
            </p:cNvPr>
            <p:cNvSpPr/>
            <p:nvPr/>
          </p:nvSpPr>
          <p:spPr>
            <a:xfrm>
              <a:off x="1787271" y="0"/>
              <a:ext cx="4245102" cy="2016252"/>
            </a:xfrm>
            <a:custGeom>
              <a:avLst/>
              <a:gdLst>
                <a:gd name="connsiteX0" fmla="*/ 4245102 w 4245102"/>
                <a:gd name="connsiteY0" fmla="*/ 605028 h 2016252"/>
                <a:gd name="connsiteX1" fmla="*/ 2833878 w 4245102"/>
                <a:gd name="connsiteY1" fmla="*/ 2016252 h 2016252"/>
                <a:gd name="connsiteX2" fmla="*/ 1423416 w 4245102"/>
                <a:gd name="connsiteY2" fmla="*/ 1432560 h 2016252"/>
                <a:gd name="connsiteX3" fmla="*/ 656844 w 4245102"/>
                <a:gd name="connsiteY3" fmla="*/ 1584960 h 2016252"/>
                <a:gd name="connsiteX4" fmla="*/ 0 w 4245102"/>
                <a:gd name="connsiteY4" fmla="*/ 0 h 2016252"/>
                <a:gd name="connsiteX5" fmla="*/ 3468624 w 4245102"/>
                <a:gd name="connsiteY5" fmla="*/ 0 h 2016252"/>
                <a:gd name="connsiteX6" fmla="*/ 4245102 w 4245102"/>
                <a:gd name="connsiteY6" fmla="*/ 605028 h 2016252"/>
                <a:gd name="connsiteX7" fmla="*/ 4245102 w 4245102"/>
                <a:gd name="connsiteY7" fmla="*/ 605028 h 201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5102" h="2016252">
                  <a:moveTo>
                    <a:pt x="4245102" y="605028"/>
                  </a:moveTo>
                  <a:lnTo>
                    <a:pt x="2833878" y="2016252"/>
                  </a:lnTo>
                  <a:cubicBezTo>
                    <a:pt x="2472690" y="1655826"/>
                    <a:pt x="1974342" y="1432560"/>
                    <a:pt x="1423416" y="1432560"/>
                  </a:cubicBezTo>
                  <a:cubicBezTo>
                    <a:pt x="1152144" y="1432560"/>
                    <a:pt x="893064" y="1486662"/>
                    <a:pt x="656844" y="1584960"/>
                  </a:cubicBezTo>
                  <a:lnTo>
                    <a:pt x="0" y="0"/>
                  </a:lnTo>
                  <a:lnTo>
                    <a:pt x="3468624" y="0"/>
                  </a:lnTo>
                  <a:cubicBezTo>
                    <a:pt x="3752088" y="169164"/>
                    <a:pt x="4012692" y="372618"/>
                    <a:pt x="4245102" y="605028"/>
                  </a:cubicBezTo>
                  <a:lnTo>
                    <a:pt x="4245102" y="605028"/>
                  </a:lnTo>
                  <a:close/>
                </a:path>
              </a:pathLst>
            </a:custGeom>
            <a:solidFill>
              <a:schemeClr val="bg1">
                <a:alpha val="40000"/>
              </a:schemeClr>
            </a:solidFill>
            <a:ln w="7618"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2368717" y="2610310"/>
            <a:ext cx="8647924" cy="156925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D2B34D53-DF6D-4007-8974-2011BD6D8438}"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2368716" y="4225725"/>
            <a:ext cx="8647923" cy="318186"/>
          </a:xfrm>
        </p:spPr>
        <p:txBody>
          <a:bodyPr>
            <a:normAutofit/>
          </a:bodyPr>
          <a:lstStyle>
            <a:lvl1pPr>
              <a:buNone/>
              <a:defRPr sz="2400">
                <a:solidFill>
                  <a:schemeClr val="bg1"/>
                </a:solidFill>
              </a:defRPr>
            </a:lvl1pPr>
          </a:lstStyle>
          <a:p>
            <a:pPr lvl="0"/>
            <a:r>
              <a:rPr lang="nl-NL"/>
              <a:t>Klikken om de tekststijl van het model te bewerken</a:t>
            </a:r>
          </a:p>
        </p:txBody>
      </p:sp>
      <p:sp>
        <p:nvSpPr>
          <p:cNvPr id="37" name="Tijdelijke aanduiding voor tekst 32">
            <a:extLst>
              <a:ext uri="{FF2B5EF4-FFF2-40B4-BE49-F238E27FC236}">
                <a16:creationId xmlns:a16="http://schemas.microsoft.com/office/drawing/2014/main" id="{D19A5ADE-C302-441F-AD81-CED402998123}"/>
              </a:ext>
            </a:extLst>
          </p:cNvPr>
          <p:cNvSpPr>
            <a:spLocks noGrp="1"/>
          </p:cNvSpPr>
          <p:nvPr>
            <p:ph type="body" sz="quarter" idx="13"/>
          </p:nvPr>
        </p:nvSpPr>
        <p:spPr>
          <a:xfrm>
            <a:off x="4503201" y="6155040"/>
            <a:ext cx="6993474" cy="317659"/>
          </a:xfrm>
        </p:spPr>
        <p:txBody>
          <a:bodyPr>
            <a:noAutofit/>
          </a:bodyPr>
          <a:lstStyle>
            <a:lvl1pPr algn="r">
              <a:buNone/>
              <a:defRPr sz="1800">
                <a:solidFill>
                  <a:schemeClr val="bg1"/>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pic>
        <p:nvPicPr>
          <p:cNvPr id="36" name="Afbeelding 35">
            <a:extLst>
              <a:ext uri="{FF2B5EF4-FFF2-40B4-BE49-F238E27FC236}">
                <a16:creationId xmlns:a16="http://schemas.microsoft.com/office/drawing/2014/main" id="{D722BE83-11C9-4C83-950E-8D9AC7B92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191331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ppen 5">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AC40C854-DDD7-458E-8270-0D9CA4C49867}"/>
              </a:ext>
            </a:extLst>
          </p:cNvPr>
          <p:cNvSpPr/>
          <p:nvPr/>
        </p:nvSpPr>
        <p:spPr>
          <a:xfrm>
            <a:off x="0" y="0"/>
            <a:ext cx="12192000" cy="1370838"/>
          </a:xfrm>
          <a:custGeom>
            <a:avLst/>
            <a:gdLst>
              <a:gd name="connsiteX0" fmla="*/ 0 w 12192000"/>
              <a:gd name="connsiteY0" fmla="*/ 0 h 1370838"/>
              <a:gd name="connsiteX1" fmla="*/ 12192000 w 12192000"/>
              <a:gd name="connsiteY1" fmla="*/ 0 h 1370838"/>
              <a:gd name="connsiteX2" fmla="*/ 12192000 w 12192000"/>
              <a:gd name="connsiteY2" fmla="*/ 1370838 h 1370838"/>
              <a:gd name="connsiteX3" fmla="*/ 0 w 12192000"/>
              <a:gd name="connsiteY3" fmla="*/ 1370838 h 1370838"/>
            </a:gdLst>
            <a:ahLst/>
            <a:cxnLst>
              <a:cxn ang="0">
                <a:pos x="connsiteX0" y="connsiteY0"/>
              </a:cxn>
              <a:cxn ang="0">
                <a:pos x="connsiteX1" y="connsiteY1"/>
              </a:cxn>
              <a:cxn ang="0">
                <a:pos x="connsiteX2" y="connsiteY2"/>
              </a:cxn>
              <a:cxn ang="0">
                <a:pos x="connsiteX3" y="connsiteY3"/>
              </a:cxn>
            </a:cxnLst>
            <a:rect l="l" t="t" r="r" b="b"/>
            <a:pathLst>
              <a:path w="12192000" h="1370838">
                <a:moveTo>
                  <a:pt x="0" y="0"/>
                </a:moveTo>
                <a:lnTo>
                  <a:pt x="12192000" y="0"/>
                </a:lnTo>
                <a:lnTo>
                  <a:pt x="12192000" y="1370838"/>
                </a:lnTo>
                <a:lnTo>
                  <a:pt x="0" y="1370838"/>
                </a:lnTo>
                <a:close/>
              </a:path>
            </a:pathLst>
          </a:custGeom>
          <a:solidFill>
            <a:srgbClr val="F2F2F2"/>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20" name="Tijdelijke aanduiding voor tekst 182">
            <a:extLst>
              <a:ext uri="{FF2B5EF4-FFF2-40B4-BE49-F238E27FC236}">
                <a16:creationId xmlns:a16="http://schemas.microsoft.com/office/drawing/2014/main" id="{4A86673F-B91C-4805-AD54-5DC30C85EFBA}"/>
              </a:ext>
            </a:extLst>
          </p:cNvPr>
          <p:cNvSpPr>
            <a:spLocks noGrp="1"/>
          </p:cNvSpPr>
          <p:nvPr>
            <p:ph type="body" sz="quarter" idx="28" hasCustomPrompt="1"/>
          </p:nvPr>
        </p:nvSpPr>
        <p:spPr>
          <a:xfrm>
            <a:off x="7468823" y="2826083"/>
            <a:ext cx="1692000" cy="504000"/>
          </a:xfrm>
        </p:spPr>
        <p:txBody>
          <a:bodyPr anchor="t">
            <a:noAutofit/>
          </a:bodyPr>
          <a:lstStyle>
            <a:lvl1pPr marL="0" indent="0" algn="ctr">
              <a:spcBef>
                <a:spcPts val="0"/>
              </a:spcBef>
              <a:buClr>
                <a:schemeClr val="accent1"/>
              </a:buClr>
              <a:buNone/>
              <a:defRPr sz="1200" b="1">
                <a:solidFill>
                  <a:schemeClr val="accent1"/>
                </a:solidFill>
              </a:defRPr>
            </a:lvl1pPr>
            <a:lvl2pPr algn="ctr">
              <a:spcBef>
                <a:spcPts val="0"/>
              </a:spcBef>
              <a:buClr>
                <a:schemeClr val="accent1"/>
              </a:buClr>
              <a:defRPr sz="1200" b="1">
                <a:solidFill>
                  <a:schemeClr val="accent1"/>
                </a:solidFill>
              </a:defRPr>
            </a:lvl2pPr>
            <a:lvl3pPr algn="ctr">
              <a:spcBef>
                <a:spcPts val="0"/>
              </a:spcBef>
              <a:buClr>
                <a:schemeClr val="accent1"/>
              </a:buClr>
              <a:defRPr sz="1200" b="1">
                <a:solidFill>
                  <a:schemeClr val="accent1"/>
                </a:solidFill>
              </a:defRPr>
            </a:lvl3pPr>
            <a:lvl4pPr algn="ctr">
              <a:spcBef>
                <a:spcPts val="0"/>
              </a:spcBef>
              <a:buClr>
                <a:schemeClr val="accent1"/>
              </a:buClr>
              <a:defRPr sz="1200" b="1">
                <a:solidFill>
                  <a:schemeClr val="accent1"/>
                </a:solidFill>
              </a:defRPr>
            </a:lvl4pPr>
            <a:lvl5pPr algn="ctr">
              <a:spcBef>
                <a:spcPts val="0"/>
              </a:spcBef>
              <a:buClr>
                <a:schemeClr val="accent1"/>
              </a:buClr>
              <a:defRPr sz="1200" b="1">
                <a:solidFill>
                  <a:schemeClr val="accent1"/>
                </a:solidFill>
              </a:defRPr>
            </a:lvl5pPr>
          </a:lstStyle>
          <a:p>
            <a:pPr lvl="0"/>
            <a:r>
              <a:rPr lang="nl-NL" dirty="0"/>
              <a:t>Subtitel</a:t>
            </a:r>
          </a:p>
        </p:txBody>
      </p:sp>
      <p:sp>
        <p:nvSpPr>
          <p:cNvPr id="221" name="Tijdelijke aanduiding voor tekst 182">
            <a:extLst>
              <a:ext uri="{FF2B5EF4-FFF2-40B4-BE49-F238E27FC236}">
                <a16:creationId xmlns:a16="http://schemas.microsoft.com/office/drawing/2014/main" id="{7C402952-209B-4739-AAA3-0FD2D0554317}"/>
              </a:ext>
            </a:extLst>
          </p:cNvPr>
          <p:cNvSpPr>
            <a:spLocks noGrp="1"/>
          </p:cNvSpPr>
          <p:nvPr>
            <p:ph type="body" sz="quarter" idx="30" hasCustomPrompt="1"/>
          </p:nvPr>
        </p:nvSpPr>
        <p:spPr>
          <a:xfrm>
            <a:off x="5261594" y="2826083"/>
            <a:ext cx="1692000" cy="504000"/>
          </a:xfrm>
        </p:spPr>
        <p:txBody>
          <a:bodyPr anchor="t">
            <a:noAutofit/>
          </a:bodyPr>
          <a:lstStyle>
            <a:lvl1pPr marL="0" indent="0" algn="ctr">
              <a:spcBef>
                <a:spcPts val="0"/>
              </a:spcBef>
              <a:buClr>
                <a:srgbClr val="999999"/>
              </a:buClr>
              <a:buNone/>
              <a:defRPr sz="1200" b="1">
                <a:solidFill>
                  <a:srgbClr val="999999"/>
                </a:solidFill>
              </a:defRPr>
            </a:lvl1pPr>
            <a:lvl2pPr algn="ctr">
              <a:spcBef>
                <a:spcPts val="0"/>
              </a:spcBef>
              <a:buClr>
                <a:srgbClr val="999999"/>
              </a:buClr>
              <a:defRPr sz="1200" b="1">
                <a:solidFill>
                  <a:srgbClr val="999999"/>
                </a:solidFill>
              </a:defRPr>
            </a:lvl2pPr>
            <a:lvl3pPr algn="ctr">
              <a:spcBef>
                <a:spcPts val="0"/>
              </a:spcBef>
              <a:buClr>
                <a:srgbClr val="999999"/>
              </a:buClr>
              <a:defRPr sz="1200" b="1">
                <a:solidFill>
                  <a:srgbClr val="999999"/>
                </a:solidFill>
              </a:defRPr>
            </a:lvl3pPr>
            <a:lvl4pPr algn="ctr">
              <a:spcBef>
                <a:spcPts val="0"/>
              </a:spcBef>
              <a:buClr>
                <a:srgbClr val="999999"/>
              </a:buClr>
              <a:defRPr sz="1200" b="1">
                <a:solidFill>
                  <a:srgbClr val="999999"/>
                </a:solidFill>
              </a:defRPr>
            </a:lvl4pPr>
            <a:lvl5pPr algn="ctr">
              <a:spcBef>
                <a:spcPts val="0"/>
              </a:spcBef>
              <a:buClr>
                <a:srgbClr val="999999"/>
              </a:buClr>
              <a:defRPr sz="1200" b="1">
                <a:solidFill>
                  <a:srgbClr val="999999"/>
                </a:solidFill>
              </a:defRPr>
            </a:lvl5pPr>
          </a:lstStyle>
          <a:p>
            <a:pPr lvl="0"/>
            <a:r>
              <a:rPr lang="nl-NL" dirty="0"/>
              <a:t>Subtitel</a:t>
            </a:r>
          </a:p>
        </p:txBody>
      </p:sp>
      <p:sp>
        <p:nvSpPr>
          <p:cNvPr id="222" name="Tijdelijke aanduiding voor tekst 182">
            <a:extLst>
              <a:ext uri="{FF2B5EF4-FFF2-40B4-BE49-F238E27FC236}">
                <a16:creationId xmlns:a16="http://schemas.microsoft.com/office/drawing/2014/main" id="{5516A98D-65AA-4F6D-909C-5AB29E294D9B}"/>
              </a:ext>
            </a:extLst>
          </p:cNvPr>
          <p:cNvSpPr>
            <a:spLocks noGrp="1"/>
          </p:cNvSpPr>
          <p:nvPr>
            <p:ph type="body" sz="quarter" idx="31" hasCustomPrompt="1"/>
          </p:nvPr>
        </p:nvSpPr>
        <p:spPr>
          <a:xfrm>
            <a:off x="848650" y="2826083"/>
            <a:ext cx="1692000" cy="504000"/>
          </a:xfrm>
        </p:spPr>
        <p:txBody>
          <a:bodyPr anchor="t">
            <a:noAutofit/>
          </a:bodyPr>
          <a:lstStyle>
            <a:lvl1pPr marL="0" indent="0" algn="ctr">
              <a:spcBef>
                <a:spcPts val="0"/>
              </a:spcBef>
              <a:buClr>
                <a:schemeClr val="accent2"/>
              </a:buClr>
              <a:buNone/>
              <a:defRPr sz="1200" b="1">
                <a:solidFill>
                  <a:schemeClr val="accent2"/>
                </a:solidFill>
              </a:defRPr>
            </a:lvl1pPr>
            <a:lvl2pPr algn="ctr">
              <a:spcBef>
                <a:spcPts val="0"/>
              </a:spcBef>
              <a:buClr>
                <a:schemeClr val="accent2"/>
              </a:buClr>
              <a:defRPr sz="1200" b="1">
                <a:solidFill>
                  <a:schemeClr val="accent2"/>
                </a:solidFill>
              </a:defRPr>
            </a:lvl2pPr>
            <a:lvl3pPr algn="ctr">
              <a:spcBef>
                <a:spcPts val="0"/>
              </a:spcBef>
              <a:buClr>
                <a:schemeClr val="accent2"/>
              </a:buClr>
              <a:defRPr sz="1200" b="1">
                <a:solidFill>
                  <a:schemeClr val="accent2"/>
                </a:solidFill>
              </a:defRPr>
            </a:lvl3pPr>
            <a:lvl4pPr algn="ctr">
              <a:spcBef>
                <a:spcPts val="0"/>
              </a:spcBef>
              <a:buClr>
                <a:schemeClr val="accent2"/>
              </a:buClr>
              <a:defRPr sz="1200" b="1">
                <a:solidFill>
                  <a:schemeClr val="accent2"/>
                </a:solidFill>
              </a:defRPr>
            </a:lvl4pPr>
            <a:lvl5pPr algn="ctr">
              <a:spcBef>
                <a:spcPts val="0"/>
              </a:spcBef>
              <a:buClr>
                <a:schemeClr val="accent2"/>
              </a:buClr>
              <a:defRPr sz="1200" b="1">
                <a:solidFill>
                  <a:schemeClr val="accent2"/>
                </a:solidFill>
              </a:defRPr>
            </a:lvl5pPr>
          </a:lstStyle>
          <a:p>
            <a:pPr lvl="0"/>
            <a:r>
              <a:rPr lang="nl-NL" dirty="0"/>
              <a:t>Subtitel</a:t>
            </a:r>
          </a:p>
        </p:txBody>
      </p:sp>
      <p:sp>
        <p:nvSpPr>
          <p:cNvPr id="223" name="Tijdelijke aanduiding voor tekst 182">
            <a:extLst>
              <a:ext uri="{FF2B5EF4-FFF2-40B4-BE49-F238E27FC236}">
                <a16:creationId xmlns:a16="http://schemas.microsoft.com/office/drawing/2014/main" id="{CFF2050A-5C6E-40D2-846B-047C06CB2521}"/>
              </a:ext>
            </a:extLst>
          </p:cNvPr>
          <p:cNvSpPr>
            <a:spLocks noGrp="1"/>
          </p:cNvSpPr>
          <p:nvPr>
            <p:ph type="body" sz="quarter" idx="32" hasCustomPrompt="1"/>
          </p:nvPr>
        </p:nvSpPr>
        <p:spPr>
          <a:xfrm>
            <a:off x="3066147" y="2826083"/>
            <a:ext cx="1692000" cy="504000"/>
          </a:xfrm>
        </p:spPr>
        <p:txBody>
          <a:bodyPr anchor="t">
            <a:noAutofit/>
          </a:bodyPr>
          <a:lstStyle>
            <a:lvl1pPr marL="0" indent="0" algn="ctr">
              <a:spcBef>
                <a:spcPts val="0"/>
              </a:spcBef>
              <a:buClr>
                <a:srgbClr val="8DDCF7"/>
              </a:buClr>
              <a:buNone/>
              <a:defRPr sz="1200" b="1">
                <a:solidFill>
                  <a:srgbClr val="8DDCF7"/>
                </a:solidFill>
              </a:defRPr>
            </a:lvl1pPr>
            <a:lvl2pPr algn="ctr">
              <a:spcBef>
                <a:spcPts val="0"/>
              </a:spcBef>
              <a:buClr>
                <a:srgbClr val="8DDCF7"/>
              </a:buClr>
              <a:defRPr sz="1200" b="1">
                <a:solidFill>
                  <a:srgbClr val="8DDCF7"/>
                </a:solidFill>
              </a:defRPr>
            </a:lvl2pPr>
            <a:lvl3pPr algn="ctr">
              <a:spcBef>
                <a:spcPts val="0"/>
              </a:spcBef>
              <a:buClr>
                <a:srgbClr val="8DDCF7"/>
              </a:buClr>
              <a:defRPr sz="1200" b="1">
                <a:solidFill>
                  <a:srgbClr val="8DDCF7"/>
                </a:solidFill>
              </a:defRPr>
            </a:lvl3pPr>
            <a:lvl4pPr algn="ctr">
              <a:spcBef>
                <a:spcPts val="0"/>
              </a:spcBef>
              <a:buClr>
                <a:srgbClr val="8DDCF7"/>
              </a:buClr>
              <a:defRPr sz="1200" b="1">
                <a:solidFill>
                  <a:srgbClr val="8DDCF7"/>
                </a:solidFill>
              </a:defRPr>
            </a:lvl4pPr>
            <a:lvl5pPr algn="ctr">
              <a:spcBef>
                <a:spcPts val="0"/>
              </a:spcBef>
              <a:buClr>
                <a:srgbClr val="8DDCF7"/>
              </a:buClr>
              <a:defRPr sz="1200" b="1">
                <a:solidFill>
                  <a:srgbClr val="8DDCF7"/>
                </a:solidFill>
              </a:defRPr>
            </a:lvl5pPr>
          </a:lstStyle>
          <a:p>
            <a:pPr lvl="0"/>
            <a:r>
              <a:rPr lang="nl-NL" dirty="0"/>
              <a:t>Subtitel</a:t>
            </a:r>
          </a:p>
        </p:txBody>
      </p:sp>
      <p:sp>
        <p:nvSpPr>
          <p:cNvPr id="259" name="Tijdelijke aanduiding voor tekst 182">
            <a:extLst>
              <a:ext uri="{FF2B5EF4-FFF2-40B4-BE49-F238E27FC236}">
                <a16:creationId xmlns:a16="http://schemas.microsoft.com/office/drawing/2014/main" id="{BB3880CB-BEBD-4517-9AD4-CFCA2994ED37}"/>
              </a:ext>
            </a:extLst>
          </p:cNvPr>
          <p:cNvSpPr>
            <a:spLocks noGrp="1"/>
          </p:cNvSpPr>
          <p:nvPr>
            <p:ph type="body" sz="quarter" idx="46" hasCustomPrompt="1"/>
          </p:nvPr>
        </p:nvSpPr>
        <p:spPr>
          <a:xfrm>
            <a:off x="9658119" y="2826083"/>
            <a:ext cx="1692000" cy="504000"/>
          </a:xfrm>
        </p:spPr>
        <p:txBody>
          <a:bodyPr anchor="t">
            <a:noAutofit/>
          </a:bodyPr>
          <a:lstStyle>
            <a:lvl1pPr marL="0" indent="0" algn="ctr">
              <a:spcBef>
                <a:spcPts val="0"/>
              </a:spcBef>
              <a:buClr>
                <a:srgbClr val="B7B7B7"/>
              </a:buClr>
              <a:buNone/>
              <a:defRPr sz="1200" b="1">
                <a:solidFill>
                  <a:srgbClr val="B7B7B7"/>
                </a:solidFill>
              </a:defRPr>
            </a:lvl1pPr>
            <a:lvl2pPr algn="ctr">
              <a:spcBef>
                <a:spcPts val="0"/>
              </a:spcBef>
              <a:buClr>
                <a:srgbClr val="B7B7B7"/>
              </a:buClr>
              <a:defRPr sz="1200" b="1">
                <a:solidFill>
                  <a:srgbClr val="B7B7B7"/>
                </a:solidFill>
              </a:defRPr>
            </a:lvl2pPr>
            <a:lvl3pPr algn="ctr">
              <a:spcBef>
                <a:spcPts val="0"/>
              </a:spcBef>
              <a:buClr>
                <a:srgbClr val="B7B7B7"/>
              </a:buClr>
              <a:defRPr sz="1200" b="1">
                <a:solidFill>
                  <a:srgbClr val="B7B7B7"/>
                </a:solidFill>
              </a:defRPr>
            </a:lvl3pPr>
            <a:lvl4pPr algn="ctr">
              <a:spcBef>
                <a:spcPts val="0"/>
              </a:spcBef>
              <a:buClr>
                <a:srgbClr val="B7B7B7"/>
              </a:buClr>
              <a:defRPr sz="1200" b="1">
                <a:solidFill>
                  <a:srgbClr val="B7B7B7"/>
                </a:solidFill>
              </a:defRPr>
            </a:lvl4pPr>
            <a:lvl5pPr algn="ctr">
              <a:spcBef>
                <a:spcPts val="0"/>
              </a:spcBef>
              <a:buClr>
                <a:srgbClr val="B7B7B7"/>
              </a:buClr>
              <a:defRPr sz="1200" b="1">
                <a:solidFill>
                  <a:srgbClr val="B7B7B7"/>
                </a:solidFill>
              </a:defRPr>
            </a:lvl5pPr>
          </a:lstStyle>
          <a:p>
            <a:pPr lvl="0"/>
            <a:r>
              <a:rPr lang="nl-NL" dirty="0"/>
              <a:t>Subtitel</a:t>
            </a:r>
          </a:p>
        </p:txBody>
      </p:sp>
      <p:sp>
        <p:nvSpPr>
          <p:cNvPr id="219" name="Tijdelijke aanduiding voor tekst 182">
            <a:extLst>
              <a:ext uri="{FF2B5EF4-FFF2-40B4-BE49-F238E27FC236}">
                <a16:creationId xmlns:a16="http://schemas.microsoft.com/office/drawing/2014/main" id="{5B4098AF-B547-4751-B0B4-022D73DAB274}"/>
              </a:ext>
            </a:extLst>
          </p:cNvPr>
          <p:cNvSpPr>
            <a:spLocks noGrp="1"/>
          </p:cNvSpPr>
          <p:nvPr>
            <p:ph type="body" sz="quarter" idx="34"/>
          </p:nvPr>
        </p:nvSpPr>
        <p:spPr>
          <a:xfrm>
            <a:off x="902650" y="3276599"/>
            <a:ext cx="1584000" cy="224856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6" name="Tijdelijke aanduiding voor tekst 182">
            <a:extLst>
              <a:ext uri="{FF2B5EF4-FFF2-40B4-BE49-F238E27FC236}">
                <a16:creationId xmlns:a16="http://schemas.microsoft.com/office/drawing/2014/main" id="{945AE1E2-FB46-4108-B840-2E0ED38C7DF1}"/>
              </a:ext>
            </a:extLst>
          </p:cNvPr>
          <p:cNvSpPr>
            <a:spLocks noGrp="1"/>
          </p:cNvSpPr>
          <p:nvPr>
            <p:ph type="body" sz="quarter" idx="43"/>
          </p:nvPr>
        </p:nvSpPr>
        <p:spPr>
          <a:xfrm>
            <a:off x="3120147" y="3276599"/>
            <a:ext cx="1584000" cy="224856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7" name="Tijdelijke aanduiding voor tekst 182">
            <a:extLst>
              <a:ext uri="{FF2B5EF4-FFF2-40B4-BE49-F238E27FC236}">
                <a16:creationId xmlns:a16="http://schemas.microsoft.com/office/drawing/2014/main" id="{44991488-AA24-49D2-9DC4-8FBD271BB63F}"/>
              </a:ext>
            </a:extLst>
          </p:cNvPr>
          <p:cNvSpPr>
            <a:spLocks noGrp="1"/>
          </p:cNvSpPr>
          <p:nvPr>
            <p:ph type="body" sz="quarter" idx="44"/>
          </p:nvPr>
        </p:nvSpPr>
        <p:spPr>
          <a:xfrm>
            <a:off x="5315594" y="3276599"/>
            <a:ext cx="1584000" cy="224856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8" name="Tijdelijke aanduiding voor tekst 182">
            <a:extLst>
              <a:ext uri="{FF2B5EF4-FFF2-40B4-BE49-F238E27FC236}">
                <a16:creationId xmlns:a16="http://schemas.microsoft.com/office/drawing/2014/main" id="{24920A29-3CD9-4788-921D-5BC08170A35A}"/>
              </a:ext>
            </a:extLst>
          </p:cNvPr>
          <p:cNvSpPr>
            <a:spLocks noGrp="1"/>
          </p:cNvSpPr>
          <p:nvPr>
            <p:ph type="body" sz="quarter" idx="45"/>
          </p:nvPr>
        </p:nvSpPr>
        <p:spPr>
          <a:xfrm>
            <a:off x="7522823" y="3276599"/>
            <a:ext cx="1584000" cy="224856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60" name="Tijdelijke aanduiding voor tekst 182">
            <a:extLst>
              <a:ext uri="{FF2B5EF4-FFF2-40B4-BE49-F238E27FC236}">
                <a16:creationId xmlns:a16="http://schemas.microsoft.com/office/drawing/2014/main" id="{119CBAA8-6E45-43EC-9A4F-1D00B245B1D8}"/>
              </a:ext>
            </a:extLst>
          </p:cNvPr>
          <p:cNvSpPr>
            <a:spLocks noGrp="1"/>
          </p:cNvSpPr>
          <p:nvPr>
            <p:ph type="body" sz="quarter" idx="47"/>
          </p:nvPr>
        </p:nvSpPr>
        <p:spPr>
          <a:xfrm>
            <a:off x="9712119" y="3276599"/>
            <a:ext cx="1584000" cy="224856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61" name="Afbeelding 60">
            <a:extLst>
              <a:ext uri="{FF2B5EF4-FFF2-40B4-BE49-F238E27FC236}">
                <a16:creationId xmlns:a16="http://schemas.microsoft.com/office/drawing/2014/main" id="{AFCFFFA1-D0FE-49DE-9B6F-A76F251B5F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3759048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wimming lanes 1">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41205"/>
            <a:ext cx="12192000" cy="416795"/>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marL="0" indent="0">
              <a:buNone/>
              <a:defRPr sz="1500">
                <a:solidFill>
                  <a:schemeClr val="accent3"/>
                </a:solidFill>
              </a:defRPr>
            </a:lvl1pPr>
          </a:lstStyle>
          <a:p>
            <a:pPr lvl="0"/>
            <a:r>
              <a:rPr lang="nl-NL" dirty="0"/>
              <a:t>Klikken om de tekststijl van het model te bewerken</a:t>
            </a:r>
          </a:p>
        </p:txBody>
      </p:sp>
      <p:sp>
        <p:nvSpPr>
          <p:cNvPr id="89" name="Tijdelijke aanduiding voor datum 88">
            <a:extLst>
              <a:ext uri="{FF2B5EF4-FFF2-40B4-BE49-F238E27FC236}">
                <a16:creationId xmlns:a16="http://schemas.microsoft.com/office/drawing/2014/main" id="{1E4BCAC5-0521-4805-9F4B-07D3F3F5F226}"/>
              </a:ext>
            </a:extLst>
          </p:cNvPr>
          <p:cNvSpPr>
            <a:spLocks noGrp="1"/>
          </p:cNvSpPr>
          <p:nvPr>
            <p:ph type="dt" sz="half" idx="30"/>
          </p:nvPr>
        </p:nvSpPr>
        <p:spPr/>
        <p:txBody>
          <a:bodyPr/>
          <a:lstStyle>
            <a:lvl1pPr>
              <a:defRPr>
                <a:solidFill>
                  <a:schemeClr val="bg1"/>
                </a:solidFill>
              </a:defRPr>
            </a:lvl1pPr>
          </a:lstStyle>
          <a:p>
            <a:fld id="{32D2D62C-495A-4EBB-A951-C5B775614A1B}" type="datetime1">
              <a:rPr lang="nl-NL" smtClean="0"/>
              <a:pPr/>
              <a:t>28-5-2021</a:t>
            </a:fld>
            <a:endParaRPr lang="nl-NL" dirty="0"/>
          </a:p>
        </p:txBody>
      </p:sp>
      <p:sp>
        <p:nvSpPr>
          <p:cNvPr id="90" name="Tijdelijke aanduiding voor voettekst 89">
            <a:extLst>
              <a:ext uri="{FF2B5EF4-FFF2-40B4-BE49-F238E27FC236}">
                <a16:creationId xmlns:a16="http://schemas.microsoft.com/office/drawing/2014/main" id="{5B45F98F-D367-453C-A1A2-83C004C1D0BB}"/>
              </a:ext>
            </a:extLst>
          </p:cNvPr>
          <p:cNvSpPr>
            <a:spLocks noGrp="1"/>
          </p:cNvSpPr>
          <p:nvPr>
            <p:ph type="ftr" sz="quarter" idx="31"/>
          </p:nvPr>
        </p:nvSpPr>
        <p:spPr/>
        <p:txBody>
          <a:bodyPr/>
          <a:lstStyle>
            <a:lvl1pPr>
              <a:defRPr>
                <a:solidFill>
                  <a:schemeClr val="bg1"/>
                </a:solidFill>
              </a:defRPr>
            </a:lvl1pPr>
          </a:lstStyle>
          <a:p>
            <a:endParaRPr lang="nl-NL" dirty="0">
              <a:solidFill>
                <a:schemeClr val="bg1"/>
              </a:solidFill>
            </a:endParaRPr>
          </a:p>
        </p:txBody>
      </p:sp>
      <p:sp>
        <p:nvSpPr>
          <p:cNvPr id="91" name="Tijdelijke aanduiding voor dianummer 90">
            <a:extLst>
              <a:ext uri="{FF2B5EF4-FFF2-40B4-BE49-F238E27FC236}">
                <a16:creationId xmlns:a16="http://schemas.microsoft.com/office/drawing/2014/main" id="{8327B225-3641-4B70-BF34-DE7A47D23826}"/>
              </a:ext>
            </a:extLst>
          </p:cNvPr>
          <p:cNvSpPr>
            <a:spLocks noGrp="1"/>
          </p:cNvSpPr>
          <p:nvPr>
            <p:ph type="sldNum" sz="quarter" idx="32"/>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35" name="Afbeelding 34">
            <a:extLst>
              <a:ext uri="{FF2B5EF4-FFF2-40B4-BE49-F238E27FC236}">
                <a16:creationId xmlns:a16="http://schemas.microsoft.com/office/drawing/2014/main" id="{DB928A7B-A0D1-4D83-98C6-0A3498174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3427858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wimming lanes 2">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2077200"/>
            <a:ext cx="12192000" cy="4780800"/>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F0B238CE-A9E0-4ECC-B601-CEE223D99AB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marL="0" indent="0">
              <a:buNone/>
              <a:defRPr sz="1500">
                <a:solidFill>
                  <a:schemeClr val="accent3"/>
                </a:solidFill>
              </a:defRPr>
            </a:lvl1pPr>
          </a:lstStyle>
          <a:p>
            <a:pPr lvl="0"/>
            <a:r>
              <a:rPr lang="nl-NL" dirty="0"/>
              <a:t>Klikken om de tekststijl van het model te bewerken</a:t>
            </a:r>
          </a:p>
        </p:txBody>
      </p:sp>
      <p:sp>
        <p:nvSpPr>
          <p:cNvPr id="89" name="Tijdelijke aanduiding voor datum 88">
            <a:extLst>
              <a:ext uri="{FF2B5EF4-FFF2-40B4-BE49-F238E27FC236}">
                <a16:creationId xmlns:a16="http://schemas.microsoft.com/office/drawing/2014/main" id="{1E4BCAC5-0521-4805-9F4B-07D3F3F5F226}"/>
              </a:ext>
            </a:extLst>
          </p:cNvPr>
          <p:cNvSpPr>
            <a:spLocks noGrp="1"/>
          </p:cNvSpPr>
          <p:nvPr>
            <p:ph type="dt" sz="half" idx="30"/>
          </p:nvPr>
        </p:nvSpPr>
        <p:spPr/>
        <p:txBody>
          <a:bodyPr/>
          <a:lstStyle/>
          <a:p>
            <a:fld id="{32D2D62C-495A-4EBB-A951-C5B775614A1B}" type="datetime1">
              <a:rPr lang="nl-NL" smtClean="0"/>
              <a:t>28-5-2021</a:t>
            </a:fld>
            <a:endParaRPr lang="nl-NL" dirty="0"/>
          </a:p>
        </p:txBody>
      </p:sp>
      <p:sp>
        <p:nvSpPr>
          <p:cNvPr id="90" name="Tijdelijke aanduiding voor voettekst 89">
            <a:extLst>
              <a:ext uri="{FF2B5EF4-FFF2-40B4-BE49-F238E27FC236}">
                <a16:creationId xmlns:a16="http://schemas.microsoft.com/office/drawing/2014/main" id="{5B45F98F-D367-453C-A1A2-83C004C1D0BB}"/>
              </a:ext>
            </a:extLst>
          </p:cNvPr>
          <p:cNvSpPr>
            <a:spLocks noGrp="1"/>
          </p:cNvSpPr>
          <p:nvPr>
            <p:ph type="ftr" sz="quarter" idx="31"/>
          </p:nvPr>
        </p:nvSpPr>
        <p:spPr/>
        <p:txBody>
          <a:bodyPr/>
          <a:lstStyle/>
          <a:p>
            <a:endParaRPr lang="nl-NL" dirty="0">
              <a:solidFill>
                <a:schemeClr val="tx1"/>
              </a:solidFill>
            </a:endParaRPr>
          </a:p>
        </p:txBody>
      </p:sp>
      <p:sp>
        <p:nvSpPr>
          <p:cNvPr id="91" name="Tijdelijke aanduiding voor dianummer 90">
            <a:extLst>
              <a:ext uri="{FF2B5EF4-FFF2-40B4-BE49-F238E27FC236}">
                <a16:creationId xmlns:a16="http://schemas.microsoft.com/office/drawing/2014/main" id="{8327B225-3641-4B70-BF34-DE7A47D23826}"/>
              </a:ext>
            </a:extLst>
          </p:cNvPr>
          <p:cNvSpPr>
            <a:spLocks noGrp="1"/>
          </p:cNvSpPr>
          <p:nvPr>
            <p:ph type="sldNum" sz="quarter" idx="32"/>
          </p:nvPr>
        </p:nvSpPr>
        <p:spPr/>
        <p:txBody>
          <a:bodyPr/>
          <a:lstStyle/>
          <a:p>
            <a:fld id="{5610836C-8171-42F2-BE51-191147BFC492}" type="slidenum">
              <a:rPr lang="nl-NL" smtClean="0"/>
              <a:pPr/>
              <a:t>‹nr.›</a:t>
            </a:fld>
            <a:endParaRPr lang="nl-NL" dirty="0"/>
          </a:p>
        </p:txBody>
      </p:sp>
      <p:pic>
        <p:nvPicPr>
          <p:cNvPr id="37" name="Afbeelding 36">
            <a:extLst>
              <a:ext uri="{FF2B5EF4-FFF2-40B4-BE49-F238E27FC236}">
                <a16:creationId xmlns:a16="http://schemas.microsoft.com/office/drawing/2014/main" id="{D5EEAE68-C79E-480B-85B1-E2DEC51A10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1872839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wimming lanes 3">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2077200"/>
            <a:ext cx="12192000" cy="4780800"/>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accent3"/>
          </a:solidFill>
          <a:ln w="7606"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F0B238CE-A9E0-4ECC-B601-CEE223D99AB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marL="0" indent="0">
              <a:buNone/>
              <a:defRPr sz="1500">
                <a:solidFill>
                  <a:schemeClr val="accent3"/>
                </a:solidFill>
              </a:defRPr>
            </a:lvl1pPr>
          </a:lstStyle>
          <a:p>
            <a:pPr lvl="0"/>
            <a:r>
              <a:rPr lang="nl-NL" dirty="0"/>
              <a:t>Klikken om de tekststijl van het model te bewerken</a:t>
            </a:r>
          </a:p>
        </p:txBody>
      </p:sp>
      <p:sp>
        <p:nvSpPr>
          <p:cNvPr id="89" name="Tijdelijke aanduiding voor datum 88">
            <a:extLst>
              <a:ext uri="{FF2B5EF4-FFF2-40B4-BE49-F238E27FC236}">
                <a16:creationId xmlns:a16="http://schemas.microsoft.com/office/drawing/2014/main" id="{1E4BCAC5-0521-4805-9F4B-07D3F3F5F226}"/>
              </a:ext>
            </a:extLst>
          </p:cNvPr>
          <p:cNvSpPr>
            <a:spLocks noGrp="1"/>
          </p:cNvSpPr>
          <p:nvPr>
            <p:ph type="dt" sz="half" idx="30"/>
          </p:nvPr>
        </p:nvSpPr>
        <p:spPr/>
        <p:txBody>
          <a:bodyPr/>
          <a:lstStyle/>
          <a:p>
            <a:fld id="{32D2D62C-495A-4EBB-A951-C5B775614A1B}" type="datetime1">
              <a:rPr lang="nl-NL" smtClean="0"/>
              <a:t>28-5-2021</a:t>
            </a:fld>
            <a:endParaRPr lang="nl-NL" dirty="0"/>
          </a:p>
        </p:txBody>
      </p:sp>
      <p:sp>
        <p:nvSpPr>
          <p:cNvPr id="90" name="Tijdelijke aanduiding voor voettekst 89">
            <a:extLst>
              <a:ext uri="{FF2B5EF4-FFF2-40B4-BE49-F238E27FC236}">
                <a16:creationId xmlns:a16="http://schemas.microsoft.com/office/drawing/2014/main" id="{5B45F98F-D367-453C-A1A2-83C004C1D0BB}"/>
              </a:ext>
            </a:extLst>
          </p:cNvPr>
          <p:cNvSpPr>
            <a:spLocks noGrp="1"/>
          </p:cNvSpPr>
          <p:nvPr>
            <p:ph type="ftr" sz="quarter" idx="31"/>
          </p:nvPr>
        </p:nvSpPr>
        <p:spPr/>
        <p:txBody>
          <a:bodyPr/>
          <a:lstStyle/>
          <a:p>
            <a:endParaRPr lang="nl-NL" dirty="0">
              <a:solidFill>
                <a:schemeClr val="tx1"/>
              </a:solidFill>
            </a:endParaRPr>
          </a:p>
        </p:txBody>
      </p:sp>
      <p:sp>
        <p:nvSpPr>
          <p:cNvPr id="91" name="Tijdelijke aanduiding voor dianummer 90">
            <a:extLst>
              <a:ext uri="{FF2B5EF4-FFF2-40B4-BE49-F238E27FC236}">
                <a16:creationId xmlns:a16="http://schemas.microsoft.com/office/drawing/2014/main" id="{8327B225-3641-4B70-BF34-DE7A47D23826}"/>
              </a:ext>
            </a:extLst>
          </p:cNvPr>
          <p:cNvSpPr>
            <a:spLocks noGrp="1"/>
          </p:cNvSpPr>
          <p:nvPr>
            <p:ph type="sldNum" sz="quarter" idx="32"/>
          </p:nvPr>
        </p:nvSpPr>
        <p:spPr/>
        <p:txBody>
          <a:bodyPr/>
          <a:lstStyle/>
          <a:p>
            <a:fld id="{5610836C-8171-42F2-BE51-191147BFC492}" type="slidenum">
              <a:rPr lang="nl-NL" smtClean="0"/>
              <a:pPr/>
              <a:t>‹nr.›</a:t>
            </a:fld>
            <a:endParaRPr lang="nl-NL" dirty="0"/>
          </a:p>
        </p:txBody>
      </p:sp>
      <p:pic>
        <p:nvPicPr>
          <p:cNvPr id="37" name="Afbeelding 36">
            <a:extLst>
              <a:ext uri="{FF2B5EF4-FFF2-40B4-BE49-F238E27FC236}">
                <a16:creationId xmlns:a16="http://schemas.microsoft.com/office/drawing/2014/main" id="{C98E5ACE-D7E0-4E12-ADEF-AD164201E2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1349370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wimming lanes 4">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41205"/>
            <a:ext cx="12192000" cy="416795"/>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marL="0" indent="0">
              <a:buNone/>
              <a:defRPr sz="1500">
                <a:solidFill>
                  <a:schemeClr val="accent3"/>
                </a:solidFill>
              </a:defRPr>
            </a:lvl1pPr>
          </a:lstStyle>
          <a:p>
            <a:pPr lvl="0"/>
            <a:r>
              <a:rPr lang="nl-NL" dirty="0"/>
              <a:t>Klikken om de tekststijl van het model te bewerken</a:t>
            </a:r>
          </a:p>
        </p:txBody>
      </p:sp>
      <p:sp>
        <p:nvSpPr>
          <p:cNvPr id="89" name="Tijdelijke aanduiding voor datum 88">
            <a:extLst>
              <a:ext uri="{FF2B5EF4-FFF2-40B4-BE49-F238E27FC236}">
                <a16:creationId xmlns:a16="http://schemas.microsoft.com/office/drawing/2014/main" id="{1E4BCAC5-0521-4805-9F4B-07D3F3F5F226}"/>
              </a:ext>
            </a:extLst>
          </p:cNvPr>
          <p:cNvSpPr>
            <a:spLocks noGrp="1"/>
          </p:cNvSpPr>
          <p:nvPr>
            <p:ph type="dt" sz="half" idx="30"/>
          </p:nvPr>
        </p:nvSpPr>
        <p:spPr/>
        <p:txBody>
          <a:bodyPr/>
          <a:lstStyle>
            <a:lvl1pPr>
              <a:defRPr>
                <a:solidFill>
                  <a:schemeClr val="bg1"/>
                </a:solidFill>
              </a:defRPr>
            </a:lvl1pPr>
          </a:lstStyle>
          <a:p>
            <a:fld id="{32D2D62C-495A-4EBB-A951-C5B775614A1B}" type="datetime1">
              <a:rPr lang="nl-NL" smtClean="0"/>
              <a:pPr/>
              <a:t>28-5-2021</a:t>
            </a:fld>
            <a:endParaRPr lang="nl-NL" dirty="0"/>
          </a:p>
        </p:txBody>
      </p:sp>
      <p:sp>
        <p:nvSpPr>
          <p:cNvPr id="90" name="Tijdelijke aanduiding voor voettekst 89">
            <a:extLst>
              <a:ext uri="{FF2B5EF4-FFF2-40B4-BE49-F238E27FC236}">
                <a16:creationId xmlns:a16="http://schemas.microsoft.com/office/drawing/2014/main" id="{5B45F98F-D367-453C-A1A2-83C004C1D0BB}"/>
              </a:ext>
            </a:extLst>
          </p:cNvPr>
          <p:cNvSpPr>
            <a:spLocks noGrp="1"/>
          </p:cNvSpPr>
          <p:nvPr>
            <p:ph type="ftr" sz="quarter" idx="31"/>
          </p:nvPr>
        </p:nvSpPr>
        <p:spPr/>
        <p:txBody>
          <a:bodyPr/>
          <a:lstStyle>
            <a:lvl1pPr>
              <a:defRPr>
                <a:solidFill>
                  <a:schemeClr val="bg1"/>
                </a:solidFill>
              </a:defRPr>
            </a:lvl1pPr>
          </a:lstStyle>
          <a:p>
            <a:endParaRPr lang="nl-NL" dirty="0">
              <a:solidFill>
                <a:schemeClr val="bg1"/>
              </a:solidFill>
            </a:endParaRPr>
          </a:p>
        </p:txBody>
      </p:sp>
      <p:sp>
        <p:nvSpPr>
          <p:cNvPr id="91" name="Tijdelijke aanduiding voor dianummer 90">
            <a:extLst>
              <a:ext uri="{FF2B5EF4-FFF2-40B4-BE49-F238E27FC236}">
                <a16:creationId xmlns:a16="http://schemas.microsoft.com/office/drawing/2014/main" id="{8327B225-3641-4B70-BF34-DE7A47D23826}"/>
              </a:ext>
            </a:extLst>
          </p:cNvPr>
          <p:cNvSpPr>
            <a:spLocks noGrp="1"/>
          </p:cNvSpPr>
          <p:nvPr>
            <p:ph type="sldNum" sz="quarter" idx="32"/>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39" name="Afbeelding 38">
            <a:extLst>
              <a:ext uri="{FF2B5EF4-FFF2-40B4-BE49-F238E27FC236}">
                <a16:creationId xmlns:a16="http://schemas.microsoft.com/office/drawing/2014/main" id="{63D47266-C3E0-4AFD-B827-26001BA7E8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3713670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wimming lanes 5">
    <p:spTree>
      <p:nvGrpSpPr>
        <p:cNvPr id="1" name=""/>
        <p:cNvGrpSpPr/>
        <p:nvPr/>
      </p:nvGrpSpPr>
      <p:grpSpPr>
        <a:xfrm>
          <a:off x="0" y="0"/>
          <a:ext cx="0" cy="0"/>
          <a:chOff x="0" y="0"/>
          <a:chExt cx="0" cy="0"/>
        </a:xfrm>
      </p:grpSpPr>
      <p:sp>
        <p:nvSpPr>
          <p:cNvPr id="50" name="Vrije vorm: vorm 49">
            <a:extLst>
              <a:ext uri="{FF2B5EF4-FFF2-40B4-BE49-F238E27FC236}">
                <a16:creationId xmlns:a16="http://schemas.microsoft.com/office/drawing/2014/main" id="{55EBBBCF-AF81-4B96-A8E5-5A0B67031255}"/>
              </a:ext>
            </a:extLst>
          </p:cNvPr>
          <p:cNvSpPr/>
          <p:nvPr userDrawn="1"/>
        </p:nvSpPr>
        <p:spPr>
          <a:xfrm>
            <a:off x="0" y="2077200"/>
            <a:ext cx="12192000" cy="4780800"/>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F0B238CE-A9E0-4ECC-B601-CEE223D99AB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marL="0" indent="0">
              <a:buNone/>
              <a:defRPr sz="1500">
                <a:solidFill>
                  <a:schemeClr val="accent3"/>
                </a:solidFill>
              </a:defRPr>
            </a:lvl1pPr>
          </a:lstStyle>
          <a:p>
            <a:pPr lvl="0"/>
            <a:r>
              <a:rPr lang="nl-NL" dirty="0"/>
              <a:t>Klikken om de tekststijl van het model te bewerken</a:t>
            </a:r>
          </a:p>
        </p:txBody>
      </p:sp>
      <p:sp>
        <p:nvSpPr>
          <p:cNvPr id="89" name="Tijdelijke aanduiding voor datum 88">
            <a:extLst>
              <a:ext uri="{FF2B5EF4-FFF2-40B4-BE49-F238E27FC236}">
                <a16:creationId xmlns:a16="http://schemas.microsoft.com/office/drawing/2014/main" id="{1E4BCAC5-0521-4805-9F4B-07D3F3F5F226}"/>
              </a:ext>
            </a:extLst>
          </p:cNvPr>
          <p:cNvSpPr>
            <a:spLocks noGrp="1"/>
          </p:cNvSpPr>
          <p:nvPr>
            <p:ph type="dt" sz="half" idx="30"/>
          </p:nvPr>
        </p:nvSpPr>
        <p:spPr/>
        <p:txBody>
          <a:bodyPr/>
          <a:lstStyle/>
          <a:p>
            <a:fld id="{32D2D62C-495A-4EBB-A951-C5B775614A1B}" type="datetime1">
              <a:rPr lang="nl-NL" smtClean="0"/>
              <a:t>28-5-2021</a:t>
            </a:fld>
            <a:endParaRPr lang="nl-NL" dirty="0"/>
          </a:p>
        </p:txBody>
      </p:sp>
      <p:sp>
        <p:nvSpPr>
          <p:cNvPr id="90" name="Tijdelijke aanduiding voor voettekst 89">
            <a:extLst>
              <a:ext uri="{FF2B5EF4-FFF2-40B4-BE49-F238E27FC236}">
                <a16:creationId xmlns:a16="http://schemas.microsoft.com/office/drawing/2014/main" id="{5B45F98F-D367-453C-A1A2-83C004C1D0BB}"/>
              </a:ext>
            </a:extLst>
          </p:cNvPr>
          <p:cNvSpPr>
            <a:spLocks noGrp="1"/>
          </p:cNvSpPr>
          <p:nvPr>
            <p:ph type="ftr" sz="quarter" idx="31"/>
          </p:nvPr>
        </p:nvSpPr>
        <p:spPr/>
        <p:txBody>
          <a:bodyPr/>
          <a:lstStyle/>
          <a:p>
            <a:endParaRPr lang="nl-NL" dirty="0">
              <a:solidFill>
                <a:schemeClr val="tx1"/>
              </a:solidFill>
            </a:endParaRPr>
          </a:p>
        </p:txBody>
      </p:sp>
      <p:sp>
        <p:nvSpPr>
          <p:cNvPr id="91" name="Tijdelijke aanduiding voor dianummer 90">
            <a:extLst>
              <a:ext uri="{FF2B5EF4-FFF2-40B4-BE49-F238E27FC236}">
                <a16:creationId xmlns:a16="http://schemas.microsoft.com/office/drawing/2014/main" id="{8327B225-3641-4B70-BF34-DE7A47D23826}"/>
              </a:ext>
            </a:extLst>
          </p:cNvPr>
          <p:cNvSpPr>
            <a:spLocks noGrp="1"/>
          </p:cNvSpPr>
          <p:nvPr>
            <p:ph type="sldNum" sz="quarter" idx="32"/>
          </p:nvPr>
        </p:nvSpPr>
        <p:spPr/>
        <p:txBody>
          <a:bodyPr/>
          <a:lstStyle/>
          <a:p>
            <a:fld id="{5610836C-8171-42F2-BE51-191147BFC492}" type="slidenum">
              <a:rPr lang="nl-NL" smtClean="0"/>
              <a:pPr/>
              <a:t>‹nr.›</a:t>
            </a:fld>
            <a:endParaRPr lang="nl-NL" dirty="0"/>
          </a:p>
        </p:txBody>
      </p:sp>
      <p:pic>
        <p:nvPicPr>
          <p:cNvPr id="52" name="Afbeelding 51">
            <a:extLst>
              <a:ext uri="{FF2B5EF4-FFF2-40B4-BE49-F238E27FC236}">
                <a16:creationId xmlns:a16="http://schemas.microsoft.com/office/drawing/2014/main" id="{82D2D046-26CA-49B0-87D3-96FFC1384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1620831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wimming lanes 6">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2077200"/>
            <a:ext cx="12192000" cy="4780800"/>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accent3"/>
          </a:solidFill>
          <a:ln w="7606"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F0B238CE-A9E0-4ECC-B601-CEE223D99AB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marL="0" indent="0">
              <a:buNone/>
              <a:defRPr sz="1500">
                <a:solidFill>
                  <a:schemeClr val="accent3"/>
                </a:solidFill>
              </a:defRPr>
            </a:lvl1pPr>
          </a:lstStyle>
          <a:p>
            <a:pPr lvl="0"/>
            <a:r>
              <a:rPr lang="nl-NL" dirty="0"/>
              <a:t>Klikken om de tekststijl van het model te bewerken</a:t>
            </a:r>
          </a:p>
        </p:txBody>
      </p:sp>
      <p:sp>
        <p:nvSpPr>
          <p:cNvPr id="89" name="Tijdelijke aanduiding voor datum 88">
            <a:extLst>
              <a:ext uri="{FF2B5EF4-FFF2-40B4-BE49-F238E27FC236}">
                <a16:creationId xmlns:a16="http://schemas.microsoft.com/office/drawing/2014/main" id="{1E4BCAC5-0521-4805-9F4B-07D3F3F5F226}"/>
              </a:ext>
            </a:extLst>
          </p:cNvPr>
          <p:cNvSpPr>
            <a:spLocks noGrp="1"/>
          </p:cNvSpPr>
          <p:nvPr>
            <p:ph type="dt" sz="half" idx="30"/>
          </p:nvPr>
        </p:nvSpPr>
        <p:spPr/>
        <p:txBody>
          <a:bodyPr/>
          <a:lstStyle/>
          <a:p>
            <a:fld id="{32D2D62C-495A-4EBB-A951-C5B775614A1B}" type="datetime1">
              <a:rPr lang="nl-NL" smtClean="0"/>
              <a:t>28-5-2021</a:t>
            </a:fld>
            <a:endParaRPr lang="nl-NL" dirty="0"/>
          </a:p>
        </p:txBody>
      </p:sp>
      <p:sp>
        <p:nvSpPr>
          <p:cNvPr id="90" name="Tijdelijke aanduiding voor voettekst 89">
            <a:extLst>
              <a:ext uri="{FF2B5EF4-FFF2-40B4-BE49-F238E27FC236}">
                <a16:creationId xmlns:a16="http://schemas.microsoft.com/office/drawing/2014/main" id="{5B45F98F-D367-453C-A1A2-83C004C1D0BB}"/>
              </a:ext>
            </a:extLst>
          </p:cNvPr>
          <p:cNvSpPr>
            <a:spLocks noGrp="1"/>
          </p:cNvSpPr>
          <p:nvPr>
            <p:ph type="ftr" sz="quarter" idx="31"/>
          </p:nvPr>
        </p:nvSpPr>
        <p:spPr/>
        <p:txBody>
          <a:bodyPr/>
          <a:lstStyle/>
          <a:p>
            <a:endParaRPr lang="nl-NL" dirty="0">
              <a:solidFill>
                <a:schemeClr val="tx1"/>
              </a:solidFill>
            </a:endParaRPr>
          </a:p>
        </p:txBody>
      </p:sp>
      <p:sp>
        <p:nvSpPr>
          <p:cNvPr id="91" name="Tijdelijke aanduiding voor dianummer 90">
            <a:extLst>
              <a:ext uri="{FF2B5EF4-FFF2-40B4-BE49-F238E27FC236}">
                <a16:creationId xmlns:a16="http://schemas.microsoft.com/office/drawing/2014/main" id="{8327B225-3641-4B70-BF34-DE7A47D23826}"/>
              </a:ext>
            </a:extLst>
          </p:cNvPr>
          <p:cNvSpPr>
            <a:spLocks noGrp="1"/>
          </p:cNvSpPr>
          <p:nvPr>
            <p:ph type="sldNum" sz="quarter" idx="32"/>
          </p:nvPr>
        </p:nvSpPr>
        <p:spPr/>
        <p:txBody>
          <a:bodyPr/>
          <a:lstStyle/>
          <a:p>
            <a:fld id="{5610836C-8171-42F2-BE51-191147BFC492}" type="slidenum">
              <a:rPr lang="nl-NL" smtClean="0"/>
              <a:pPr/>
              <a:t>‹nr.›</a:t>
            </a:fld>
            <a:endParaRPr lang="nl-NL" dirty="0"/>
          </a:p>
        </p:txBody>
      </p:sp>
      <p:pic>
        <p:nvPicPr>
          <p:cNvPr id="50" name="Afbeelding 49">
            <a:extLst>
              <a:ext uri="{FF2B5EF4-FFF2-40B4-BE49-F238E27FC236}">
                <a16:creationId xmlns:a16="http://schemas.microsoft.com/office/drawing/2014/main" id="{88AD8B55-9C45-4363-9DDB-F45650C61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3841146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8" name="Vrije vorm: vorm 27">
            <a:extLst>
              <a:ext uri="{FF2B5EF4-FFF2-40B4-BE49-F238E27FC236}">
                <a16:creationId xmlns:a16="http://schemas.microsoft.com/office/drawing/2014/main" id="{D914A274-E6A6-4A4A-9B7A-35B01E354DA4}"/>
              </a:ext>
            </a:extLst>
          </p:cNvPr>
          <p:cNvSpPr/>
          <p:nvPr userDrawn="1"/>
        </p:nvSpPr>
        <p:spPr>
          <a:xfrm>
            <a:off x="696027" y="2512507"/>
            <a:ext cx="1250260"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29" name="Titel 55">
            <a:extLst>
              <a:ext uri="{FF2B5EF4-FFF2-40B4-BE49-F238E27FC236}">
                <a16:creationId xmlns:a16="http://schemas.microsoft.com/office/drawing/2014/main" id="{50F7AA43-8513-4AB1-B1CD-A4040DF2982A}"/>
              </a:ext>
            </a:extLst>
          </p:cNvPr>
          <p:cNvSpPr>
            <a:spLocks noGrp="1"/>
          </p:cNvSpPr>
          <p:nvPr>
            <p:ph type="title" hasCustomPrompt="1"/>
          </p:nvPr>
        </p:nvSpPr>
        <p:spPr>
          <a:xfrm>
            <a:off x="696027" y="1159577"/>
            <a:ext cx="5116050" cy="898700"/>
          </a:xfrm>
        </p:spPr>
        <p:txBody>
          <a:bodyPr/>
          <a:lstStyle/>
          <a:p>
            <a:pPr lvl="0">
              <a:lnSpc>
                <a:spcPct val="80000"/>
              </a:lnSpc>
              <a:spcBef>
                <a:spcPct val="0"/>
              </a:spcBef>
              <a:buNone/>
            </a:pPr>
            <a:r>
              <a:rPr lang="nl-NL" dirty="0"/>
              <a:t>Klikken om een titel toe te voegen</a:t>
            </a:r>
          </a:p>
        </p:txBody>
      </p:sp>
      <p:sp>
        <p:nvSpPr>
          <p:cNvPr id="30" name="Tijdelijke aanduiding voor tekst 60">
            <a:extLst>
              <a:ext uri="{FF2B5EF4-FFF2-40B4-BE49-F238E27FC236}">
                <a16:creationId xmlns:a16="http://schemas.microsoft.com/office/drawing/2014/main" id="{143A9EFB-C05E-4CA9-81C9-3A10065003D2}"/>
              </a:ext>
            </a:extLst>
          </p:cNvPr>
          <p:cNvSpPr>
            <a:spLocks noGrp="1"/>
          </p:cNvSpPr>
          <p:nvPr>
            <p:ph type="body" sz="quarter" idx="13"/>
          </p:nvPr>
        </p:nvSpPr>
        <p:spPr>
          <a:xfrm>
            <a:off x="696027" y="2768768"/>
            <a:ext cx="5116050" cy="345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D1873220-B27A-4CE7-AB8C-0F1A6D17EC25}"/>
              </a:ext>
            </a:extLst>
          </p:cNvPr>
          <p:cNvSpPr>
            <a:spLocks noGrp="1"/>
          </p:cNvSpPr>
          <p:nvPr>
            <p:ph type="body" sz="quarter" idx="17"/>
          </p:nvPr>
        </p:nvSpPr>
        <p:spPr>
          <a:xfrm>
            <a:off x="696027" y="2125885"/>
            <a:ext cx="5116050" cy="318186"/>
          </a:xfrm>
        </p:spPr>
        <p:txBody>
          <a:bodyPr/>
          <a:lstStyle>
            <a:lvl1pPr marL="0" indent="0">
              <a:buNone/>
              <a:defRPr sz="1500">
                <a:solidFill>
                  <a:schemeClr val="accent3"/>
                </a:solidFill>
              </a:defRPr>
            </a:lvl1pPr>
          </a:lstStyle>
          <a:p>
            <a:pPr lvl="0"/>
            <a:r>
              <a:rPr lang="nl-NL" dirty="0"/>
              <a:t>Klikken om de tekststijl van het model te bewerken</a:t>
            </a:r>
          </a:p>
        </p:txBody>
      </p:sp>
      <p:sp>
        <p:nvSpPr>
          <p:cNvPr id="6" name="Graphic 4">
            <a:extLst>
              <a:ext uri="{FF2B5EF4-FFF2-40B4-BE49-F238E27FC236}">
                <a16:creationId xmlns:a16="http://schemas.microsoft.com/office/drawing/2014/main" id="{98363A2A-CE26-4FFC-A11C-EEFD4CD48E29}"/>
              </a:ext>
            </a:extLst>
          </p:cNvPr>
          <p:cNvSpPr/>
          <p:nvPr/>
        </p:nvSpPr>
        <p:spPr>
          <a:xfrm>
            <a:off x="6096000" y="0"/>
            <a:ext cx="6096000" cy="6431280"/>
          </a:xfrm>
          <a:custGeom>
            <a:avLst/>
            <a:gdLst>
              <a:gd name="connsiteX0" fmla="*/ 6500474 w 6500474"/>
              <a:gd name="connsiteY0" fmla="*/ 0 h 6858000"/>
              <a:gd name="connsiteX1" fmla="*/ 0 w 6500474"/>
              <a:gd name="connsiteY1" fmla="*/ 0 h 6858000"/>
              <a:gd name="connsiteX2" fmla="*/ 0 w 6500474"/>
              <a:gd name="connsiteY2" fmla="*/ 5639161 h 6858000"/>
              <a:gd name="connsiteX3" fmla="*/ 1218839 w 6500474"/>
              <a:gd name="connsiteY3" fmla="*/ 6858000 h 6858000"/>
              <a:gd name="connsiteX4" fmla="*/ 6500474 w 6500474"/>
              <a:gd name="connsiteY4" fmla="*/ 6858000 h 6858000"/>
              <a:gd name="connsiteX5" fmla="*/ 6500474 w 650047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474" h="6858000">
                <a:moveTo>
                  <a:pt x="6500474" y="0"/>
                </a:moveTo>
                <a:lnTo>
                  <a:pt x="0" y="0"/>
                </a:lnTo>
                <a:lnTo>
                  <a:pt x="0" y="5639161"/>
                </a:lnTo>
                <a:cubicBezTo>
                  <a:pt x="0" y="6311960"/>
                  <a:pt x="546040" y="6858000"/>
                  <a:pt x="1218839" y="6858000"/>
                </a:cubicBezTo>
                <a:lnTo>
                  <a:pt x="6500474" y="6858000"/>
                </a:lnTo>
                <a:lnTo>
                  <a:pt x="6500474" y="0"/>
                </a:lnTo>
                <a:close/>
              </a:path>
            </a:pathLst>
          </a:custGeom>
          <a:solidFill>
            <a:srgbClr val="F2F2F2"/>
          </a:solidFill>
          <a:ln w="8120" cap="flat">
            <a:noFill/>
            <a:prstDash val="solid"/>
            <a:miter/>
          </a:ln>
        </p:spPr>
        <p:txBody>
          <a:bodyPr rtlCol="0" anchor="ctr"/>
          <a:lstStyle/>
          <a:p>
            <a:endParaRPr lang="nl-NL"/>
          </a:p>
        </p:txBody>
      </p:sp>
      <p:sp>
        <p:nvSpPr>
          <p:cNvPr id="9" name="Tijdelijke aanduiding voor grafiek 8">
            <a:extLst>
              <a:ext uri="{FF2B5EF4-FFF2-40B4-BE49-F238E27FC236}">
                <a16:creationId xmlns:a16="http://schemas.microsoft.com/office/drawing/2014/main" id="{E0B029D7-7F51-4814-80E3-C0A2563D05FC}"/>
              </a:ext>
            </a:extLst>
          </p:cNvPr>
          <p:cNvSpPr>
            <a:spLocks noGrp="1"/>
          </p:cNvSpPr>
          <p:nvPr>
            <p:ph type="chart" sz="quarter" idx="21"/>
          </p:nvPr>
        </p:nvSpPr>
        <p:spPr>
          <a:xfrm>
            <a:off x="6600825" y="1579562"/>
            <a:ext cx="4895850" cy="4294765"/>
          </a:xfrm>
        </p:spPr>
        <p:txBody>
          <a:bodyPr/>
          <a:lstStyle/>
          <a:p>
            <a:endParaRPr lang="nl-NL" dirty="0"/>
          </a:p>
        </p:txBody>
      </p:sp>
      <p:sp>
        <p:nvSpPr>
          <p:cNvPr id="35" name="Tijdelijke aanduiding voor tekst 60">
            <a:extLst>
              <a:ext uri="{FF2B5EF4-FFF2-40B4-BE49-F238E27FC236}">
                <a16:creationId xmlns:a16="http://schemas.microsoft.com/office/drawing/2014/main" id="{6C3F8363-F2BF-483F-8CED-389CB23F61F9}"/>
              </a:ext>
            </a:extLst>
          </p:cNvPr>
          <p:cNvSpPr>
            <a:spLocks noGrp="1"/>
          </p:cNvSpPr>
          <p:nvPr>
            <p:ph type="body" sz="quarter" idx="22"/>
          </p:nvPr>
        </p:nvSpPr>
        <p:spPr>
          <a:xfrm>
            <a:off x="6600825" y="1208896"/>
            <a:ext cx="4895850" cy="318186"/>
          </a:xfrm>
        </p:spPr>
        <p:txBody>
          <a:bodyPr/>
          <a:lstStyle>
            <a:lvl1pPr marL="0" indent="0" algn="ctr">
              <a:buNone/>
              <a:defRPr sz="1500" b="1">
                <a:solidFill>
                  <a:schemeClr val="accent3"/>
                </a:solidFill>
              </a:defRPr>
            </a:lvl1pPr>
          </a:lstStyle>
          <a:p>
            <a:pPr lvl="0"/>
            <a:r>
              <a:rPr lang="nl-NL" dirty="0"/>
              <a:t>Klikken om de tekststijl van het model te bewerken</a:t>
            </a:r>
          </a:p>
        </p:txBody>
      </p:sp>
      <p:pic>
        <p:nvPicPr>
          <p:cNvPr id="32" name="Afbeelding 31">
            <a:extLst>
              <a:ext uri="{FF2B5EF4-FFF2-40B4-BE49-F238E27FC236}">
                <a16:creationId xmlns:a16="http://schemas.microsoft.com/office/drawing/2014/main" id="{C1D047C3-353E-41BC-A5AA-EF1A75DF09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846227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rafiek + tekst">
    <p:spTree>
      <p:nvGrpSpPr>
        <p:cNvPr id="1" name=""/>
        <p:cNvGrpSpPr/>
        <p:nvPr/>
      </p:nvGrpSpPr>
      <p:grpSpPr>
        <a:xfrm>
          <a:off x="0" y="0"/>
          <a:ext cx="0" cy="0"/>
          <a:chOff x="0" y="0"/>
          <a:chExt cx="0" cy="0"/>
        </a:xfrm>
      </p:grpSpPr>
      <p:sp>
        <p:nvSpPr>
          <p:cNvPr id="38" name="Vrije vorm: vorm 37">
            <a:extLst>
              <a:ext uri="{FF2B5EF4-FFF2-40B4-BE49-F238E27FC236}">
                <a16:creationId xmlns:a16="http://schemas.microsoft.com/office/drawing/2014/main" id="{A4D6F64B-71B4-4413-87FB-CD5F1D475748}"/>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6" name="Graphic 4">
            <a:extLst>
              <a:ext uri="{FF2B5EF4-FFF2-40B4-BE49-F238E27FC236}">
                <a16:creationId xmlns:a16="http://schemas.microsoft.com/office/drawing/2014/main" id="{98363A2A-CE26-4FFC-A11C-EEFD4CD48E29}"/>
              </a:ext>
            </a:extLst>
          </p:cNvPr>
          <p:cNvSpPr/>
          <p:nvPr/>
        </p:nvSpPr>
        <p:spPr>
          <a:xfrm flipV="1">
            <a:off x="6096000" y="0"/>
            <a:ext cx="6096000" cy="6431280"/>
          </a:xfrm>
          <a:custGeom>
            <a:avLst/>
            <a:gdLst>
              <a:gd name="connsiteX0" fmla="*/ 6500474 w 6500474"/>
              <a:gd name="connsiteY0" fmla="*/ 0 h 6858000"/>
              <a:gd name="connsiteX1" fmla="*/ 0 w 6500474"/>
              <a:gd name="connsiteY1" fmla="*/ 0 h 6858000"/>
              <a:gd name="connsiteX2" fmla="*/ 0 w 6500474"/>
              <a:gd name="connsiteY2" fmla="*/ 5639161 h 6858000"/>
              <a:gd name="connsiteX3" fmla="*/ 1218839 w 6500474"/>
              <a:gd name="connsiteY3" fmla="*/ 6858000 h 6858000"/>
              <a:gd name="connsiteX4" fmla="*/ 6500474 w 6500474"/>
              <a:gd name="connsiteY4" fmla="*/ 6858000 h 6858000"/>
              <a:gd name="connsiteX5" fmla="*/ 6500474 w 650047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474" h="6858000">
                <a:moveTo>
                  <a:pt x="6500474" y="0"/>
                </a:moveTo>
                <a:lnTo>
                  <a:pt x="0" y="0"/>
                </a:lnTo>
                <a:lnTo>
                  <a:pt x="0" y="5639161"/>
                </a:lnTo>
                <a:cubicBezTo>
                  <a:pt x="0" y="6311960"/>
                  <a:pt x="546040" y="6858000"/>
                  <a:pt x="1218839" y="6858000"/>
                </a:cubicBezTo>
                <a:lnTo>
                  <a:pt x="6500474" y="6858000"/>
                </a:lnTo>
                <a:lnTo>
                  <a:pt x="6500474" y="0"/>
                </a:lnTo>
                <a:close/>
              </a:path>
            </a:pathLst>
          </a:custGeom>
          <a:gradFill>
            <a:gsLst>
              <a:gs pos="1000">
                <a:schemeClr val="accent1"/>
              </a:gs>
              <a:gs pos="99000">
                <a:schemeClr val="accent2"/>
              </a:gs>
            </a:gsLst>
            <a:lin ang="0" scaled="1"/>
          </a:gradFill>
          <a:ln w="8120" cap="flat">
            <a:noFill/>
            <a:prstDash val="solid"/>
            <a:miter/>
          </a:ln>
        </p:spPr>
        <p:txBody>
          <a:bodyPr rtlCol="0" anchor="ctr"/>
          <a:lstStyle/>
          <a:p>
            <a:endParaRPr lang="nl-NL"/>
          </a:p>
        </p:txBody>
      </p:sp>
      <p:sp>
        <p:nvSpPr>
          <p:cNvPr id="9" name="Tijdelijke aanduiding voor grafiek 8">
            <a:extLst>
              <a:ext uri="{FF2B5EF4-FFF2-40B4-BE49-F238E27FC236}">
                <a16:creationId xmlns:a16="http://schemas.microsoft.com/office/drawing/2014/main" id="{E0B029D7-7F51-4814-80E3-C0A2563D05FC}"/>
              </a:ext>
            </a:extLst>
          </p:cNvPr>
          <p:cNvSpPr>
            <a:spLocks noGrp="1"/>
          </p:cNvSpPr>
          <p:nvPr>
            <p:ph type="chart" sz="quarter" idx="21"/>
          </p:nvPr>
        </p:nvSpPr>
        <p:spPr>
          <a:xfrm>
            <a:off x="700994" y="1579562"/>
            <a:ext cx="4895850" cy="4294765"/>
          </a:xfrm>
        </p:spPr>
        <p:txBody>
          <a:bodyPr/>
          <a:lstStyle/>
          <a:p>
            <a:endParaRPr lang="nl-NL" dirty="0"/>
          </a:p>
        </p:txBody>
      </p:sp>
      <p:sp>
        <p:nvSpPr>
          <p:cNvPr id="35" name="Tijdelijke aanduiding voor tekst 60">
            <a:extLst>
              <a:ext uri="{FF2B5EF4-FFF2-40B4-BE49-F238E27FC236}">
                <a16:creationId xmlns:a16="http://schemas.microsoft.com/office/drawing/2014/main" id="{6C3F8363-F2BF-483F-8CED-389CB23F61F9}"/>
              </a:ext>
            </a:extLst>
          </p:cNvPr>
          <p:cNvSpPr>
            <a:spLocks noGrp="1"/>
          </p:cNvSpPr>
          <p:nvPr>
            <p:ph type="body" sz="quarter" idx="22"/>
          </p:nvPr>
        </p:nvSpPr>
        <p:spPr>
          <a:xfrm>
            <a:off x="700994" y="1208896"/>
            <a:ext cx="4895850" cy="318186"/>
          </a:xfrm>
        </p:spPr>
        <p:txBody>
          <a:bodyPr/>
          <a:lstStyle>
            <a:lvl1pPr marL="0" indent="0" algn="ctr">
              <a:buNone/>
              <a:defRPr sz="1500" b="1">
                <a:solidFill>
                  <a:schemeClr val="accent3"/>
                </a:solidFill>
              </a:defRPr>
            </a:lvl1pPr>
          </a:lstStyle>
          <a:p>
            <a:pPr lvl="0"/>
            <a:r>
              <a:rPr lang="nl-NL" dirty="0"/>
              <a:t>Klikken om de tekststijl van het model te bewerken</a:t>
            </a:r>
          </a:p>
        </p:txBody>
      </p:sp>
      <p:sp>
        <p:nvSpPr>
          <p:cNvPr id="32" name="Vrije vorm: vorm 31">
            <a:extLst>
              <a:ext uri="{FF2B5EF4-FFF2-40B4-BE49-F238E27FC236}">
                <a16:creationId xmlns:a16="http://schemas.microsoft.com/office/drawing/2014/main" id="{75C4E09B-C04B-4C7E-BB73-052D4DC59645}"/>
              </a:ext>
            </a:extLst>
          </p:cNvPr>
          <p:cNvSpPr/>
          <p:nvPr userDrawn="1"/>
        </p:nvSpPr>
        <p:spPr>
          <a:xfrm>
            <a:off x="6672675"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33" name="Titel 55">
            <a:extLst>
              <a:ext uri="{FF2B5EF4-FFF2-40B4-BE49-F238E27FC236}">
                <a16:creationId xmlns:a16="http://schemas.microsoft.com/office/drawing/2014/main" id="{7281FB04-1CA9-4942-B7F8-B880B9E2D342}"/>
              </a:ext>
            </a:extLst>
          </p:cNvPr>
          <p:cNvSpPr>
            <a:spLocks noGrp="1"/>
          </p:cNvSpPr>
          <p:nvPr>
            <p:ph type="title" hasCustomPrompt="1"/>
          </p:nvPr>
        </p:nvSpPr>
        <p:spPr>
          <a:xfrm>
            <a:off x="6672675"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34" name="Tijdelijke aanduiding voor tekst 60">
            <a:extLst>
              <a:ext uri="{FF2B5EF4-FFF2-40B4-BE49-F238E27FC236}">
                <a16:creationId xmlns:a16="http://schemas.microsoft.com/office/drawing/2014/main" id="{5EB0E36E-32F6-41AC-BEE9-BF679FB54C50}"/>
              </a:ext>
            </a:extLst>
          </p:cNvPr>
          <p:cNvSpPr>
            <a:spLocks noGrp="1"/>
          </p:cNvSpPr>
          <p:nvPr>
            <p:ph type="body" sz="quarter" idx="13"/>
          </p:nvPr>
        </p:nvSpPr>
        <p:spPr>
          <a:xfrm>
            <a:off x="6672675" y="2768769"/>
            <a:ext cx="4824000" cy="344882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7" name="Tijdelijke aanduiding voor tekst 60">
            <a:extLst>
              <a:ext uri="{FF2B5EF4-FFF2-40B4-BE49-F238E27FC236}">
                <a16:creationId xmlns:a16="http://schemas.microsoft.com/office/drawing/2014/main" id="{EF7515AC-E67D-4A9C-9042-39B95DBA308D}"/>
              </a:ext>
            </a:extLst>
          </p:cNvPr>
          <p:cNvSpPr>
            <a:spLocks noGrp="1"/>
          </p:cNvSpPr>
          <p:nvPr>
            <p:ph type="body" sz="quarter" idx="17"/>
          </p:nvPr>
        </p:nvSpPr>
        <p:spPr>
          <a:xfrm>
            <a:off x="6672675"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C8B1564-B8CA-4919-826B-4DE4E2A9AE43}"/>
              </a:ext>
            </a:extLst>
          </p:cNvPr>
          <p:cNvSpPr>
            <a:spLocks noGrp="1"/>
          </p:cNvSpPr>
          <p:nvPr>
            <p:ph type="dt" sz="half" idx="23"/>
          </p:nvPr>
        </p:nvSpPr>
        <p:spPr/>
        <p:txBody>
          <a:bodyPr/>
          <a:lstStyle/>
          <a:p>
            <a:fld id="{32D2D62C-495A-4EBB-A951-C5B775614A1B}" type="datetime1">
              <a:rPr lang="nl-NL" smtClean="0"/>
              <a:t>28-5-2021</a:t>
            </a:fld>
            <a:endParaRPr lang="nl-NL" dirty="0"/>
          </a:p>
        </p:txBody>
      </p:sp>
      <p:sp>
        <p:nvSpPr>
          <p:cNvPr id="7" name="Tijdelijke aanduiding voor voettekst 6">
            <a:extLst>
              <a:ext uri="{FF2B5EF4-FFF2-40B4-BE49-F238E27FC236}">
                <a16:creationId xmlns:a16="http://schemas.microsoft.com/office/drawing/2014/main" id="{AF3972E1-3D03-4C75-9380-C432D3B467C4}"/>
              </a:ext>
            </a:extLst>
          </p:cNvPr>
          <p:cNvSpPr>
            <a:spLocks noGrp="1"/>
          </p:cNvSpPr>
          <p:nvPr>
            <p:ph type="ftr" sz="quarter" idx="24"/>
          </p:nvPr>
        </p:nvSpPr>
        <p:spPr/>
        <p:txBody>
          <a:bodyPr/>
          <a:lstStyle/>
          <a:p>
            <a:endParaRPr lang="nl-NL" dirty="0">
              <a:solidFill>
                <a:schemeClr val="tx1"/>
              </a:solidFill>
            </a:endParaRPr>
          </a:p>
        </p:txBody>
      </p:sp>
      <p:sp>
        <p:nvSpPr>
          <p:cNvPr id="8" name="Tijdelijke aanduiding voor dianummer 7">
            <a:extLst>
              <a:ext uri="{FF2B5EF4-FFF2-40B4-BE49-F238E27FC236}">
                <a16:creationId xmlns:a16="http://schemas.microsoft.com/office/drawing/2014/main" id="{6CA27DF9-D184-4D06-B8AF-6DA4D6D01FC0}"/>
              </a:ext>
            </a:extLst>
          </p:cNvPr>
          <p:cNvSpPr>
            <a:spLocks noGrp="1"/>
          </p:cNvSpPr>
          <p:nvPr>
            <p:ph type="sldNum" sz="quarter" idx="25"/>
          </p:nvPr>
        </p:nvSpPr>
        <p:spPr/>
        <p:txBody>
          <a:bodyPr/>
          <a:lstStyle/>
          <a:p>
            <a:fld id="{5610836C-8171-42F2-BE51-191147BFC492}" type="slidenum">
              <a:rPr lang="nl-NL" smtClean="0"/>
              <a:pPr/>
              <a:t>‹nr.›</a:t>
            </a:fld>
            <a:endParaRPr lang="nl-NL" dirty="0"/>
          </a:p>
        </p:txBody>
      </p:sp>
      <p:pic>
        <p:nvPicPr>
          <p:cNvPr id="30" name="Afbeelding 29">
            <a:extLst>
              <a:ext uri="{FF2B5EF4-FFF2-40B4-BE49-F238E27FC236}">
                <a16:creationId xmlns:a16="http://schemas.microsoft.com/office/drawing/2014/main" id="{348D901D-3662-46BB-BEA1-32F0A42373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049228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Grafieken 3 kolommen">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2077082"/>
            <a:ext cx="12192000" cy="4780919"/>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rgbClr val="F2F2F2"/>
          </a:soli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marL="0" indent="0">
              <a:buNone/>
              <a:defRPr sz="1500">
                <a:solidFill>
                  <a:schemeClr val="accent3"/>
                </a:solidFill>
              </a:defRPr>
            </a:lvl1pPr>
          </a:lstStyle>
          <a:p>
            <a:pPr lvl="0"/>
            <a:r>
              <a:rPr lang="nl-NL" dirty="0"/>
              <a:t>Klikken om de tekststijl van het model te bewerken</a:t>
            </a:r>
          </a:p>
        </p:txBody>
      </p:sp>
      <p:sp>
        <p:nvSpPr>
          <p:cNvPr id="50" name="Tijdelijke aanduiding voor grafiek 8">
            <a:extLst>
              <a:ext uri="{FF2B5EF4-FFF2-40B4-BE49-F238E27FC236}">
                <a16:creationId xmlns:a16="http://schemas.microsoft.com/office/drawing/2014/main" id="{60DEC779-2B66-40E9-862D-C26E1F1780C3}"/>
              </a:ext>
            </a:extLst>
          </p:cNvPr>
          <p:cNvSpPr>
            <a:spLocks noGrp="1"/>
          </p:cNvSpPr>
          <p:nvPr>
            <p:ph type="chart" sz="quarter" idx="21"/>
          </p:nvPr>
        </p:nvSpPr>
        <p:spPr>
          <a:xfrm>
            <a:off x="700993" y="2927439"/>
            <a:ext cx="3420000" cy="2957829"/>
          </a:xfrm>
        </p:spPr>
        <p:txBody>
          <a:bodyPr/>
          <a:lstStyle/>
          <a:p>
            <a:endParaRPr lang="nl-NL" dirty="0"/>
          </a:p>
        </p:txBody>
      </p:sp>
      <p:sp>
        <p:nvSpPr>
          <p:cNvPr id="51" name="Tijdelijke aanduiding voor tekst 60">
            <a:extLst>
              <a:ext uri="{FF2B5EF4-FFF2-40B4-BE49-F238E27FC236}">
                <a16:creationId xmlns:a16="http://schemas.microsoft.com/office/drawing/2014/main" id="{468F8DB6-B33A-4850-8A40-4151407F8E00}"/>
              </a:ext>
            </a:extLst>
          </p:cNvPr>
          <p:cNvSpPr>
            <a:spLocks noGrp="1"/>
          </p:cNvSpPr>
          <p:nvPr>
            <p:ph type="body" sz="quarter" idx="22"/>
          </p:nvPr>
        </p:nvSpPr>
        <p:spPr>
          <a:xfrm>
            <a:off x="700993" y="2556772"/>
            <a:ext cx="3420000" cy="318186"/>
          </a:xfrm>
        </p:spPr>
        <p:txBody>
          <a:bodyPr/>
          <a:lstStyle>
            <a:lvl1pPr marL="0" indent="0" algn="ctr">
              <a:buNone/>
              <a:defRPr sz="1500" b="1">
                <a:solidFill>
                  <a:schemeClr val="accent3"/>
                </a:solidFill>
              </a:defRPr>
            </a:lvl1pPr>
          </a:lstStyle>
          <a:p>
            <a:pPr lvl="0"/>
            <a:r>
              <a:rPr lang="nl-NL" dirty="0"/>
              <a:t>Klikken om de tekststijl van het model te bewerken</a:t>
            </a:r>
          </a:p>
        </p:txBody>
      </p:sp>
      <p:sp>
        <p:nvSpPr>
          <p:cNvPr id="52" name="Vrije vorm: vorm 51">
            <a:extLst>
              <a:ext uri="{FF2B5EF4-FFF2-40B4-BE49-F238E27FC236}">
                <a16:creationId xmlns:a16="http://schemas.microsoft.com/office/drawing/2014/main" id="{A0E0B2AD-41E9-4370-BCA7-9FFAE98B4282}"/>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3" name="Tijdelijke aanduiding voor datum 1">
            <a:extLst>
              <a:ext uri="{FF2B5EF4-FFF2-40B4-BE49-F238E27FC236}">
                <a16:creationId xmlns:a16="http://schemas.microsoft.com/office/drawing/2014/main" id="{DF6F3169-C1FE-4F68-B36B-076E7C82832A}"/>
              </a:ext>
            </a:extLst>
          </p:cNvPr>
          <p:cNvSpPr>
            <a:spLocks noGrp="1"/>
          </p:cNvSpPr>
          <p:nvPr>
            <p:ph type="dt" sz="half" idx="18"/>
          </p:nvPr>
        </p:nvSpPr>
        <p:spPr>
          <a:xfrm>
            <a:off x="180000" y="6537039"/>
            <a:ext cx="995359" cy="216000"/>
          </a:xfrm>
        </p:spPr>
        <p:txBody>
          <a:bodyPr/>
          <a:lstStyle>
            <a:lvl1pPr>
              <a:defRPr>
                <a:solidFill>
                  <a:schemeClr val="bg1"/>
                </a:solidFill>
              </a:defRPr>
            </a:lvl1pPr>
          </a:lstStyle>
          <a:p>
            <a:fld id="{174A2EED-3354-42A3-A064-F60BDFCCA27B}" type="datetime1">
              <a:rPr lang="nl-NL" smtClean="0"/>
              <a:t>28-5-2021</a:t>
            </a:fld>
            <a:endParaRPr lang="nl-NL" dirty="0"/>
          </a:p>
        </p:txBody>
      </p:sp>
      <p:sp>
        <p:nvSpPr>
          <p:cNvPr id="54" name="Tijdelijke aanduiding voor voettekst 2">
            <a:extLst>
              <a:ext uri="{FF2B5EF4-FFF2-40B4-BE49-F238E27FC236}">
                <a16:creationId xmlns:a16="http://schemas.microsoft.com/office/drawing/2014/main" id="{78FE8D7A-DEE0-4072-AFD6-A6A6C2CCF1AE}"/>
              </a:ext>
            </a:extLst>
          </p:cNvPr>
          <p:cNvSpPr>
            <a:spLocks noGrp="1"/>
          </p:cNvSpPr>
          <p:nvPr>
            <p:ph type="ftr" sz="quarter" idx="19"/>
          </p:nvPr>
        </p:nvSpPr>
        <p:spPr>
          <a:xfrm>
            <a:off x="2611677" y="6537039"/>
            <a:ext cx="6968646" cy="216000"/>
          </a:xfrm>
        </p:spPr>
        <p:txBody>
          <a:bodyPr/>
          <a:lstStyle>
            <a:lvl1pPr>
              <a:defRPr>
                <a:solidFill>
                  <a:schemeClr val="bg1"/>
                </a:solidFill>
              </a:defRPr>
            </a:lvl1pPr>
          </a:lstStyle>
          <a:p>
            <a:endParaRPr lang="nl-NL" dirty="0">
              <a:solidFill>
                <a:schemeClr val="bg1"/>
              </a:solidFill>
            </a:endParaRPr>
          </a:p>
        </p:txBody>
      </p:sp>
      <p:sp>
        <p:nvSpPr>
          <p:cNvPr id="55" name="Tijdelijke aanduiding voor dianummer 3">
            <a:extLst>
              <a:ext uri="{FF2B5EF4-FFF2-40B4-BE49-F238E27FC236}">
                <a16:creationId xmlns:a16="http://schemas.microsoft.com/office/drawing/2014/main" id="{B52B7E39-60E4-45BC-B017-D7D37EB3ECBE}"/>
              </a:ext>
            </a:extLst>
          </p:cNvPr>
          <p:cNvSpPr>
            <a:spLocks noGrp="1"/>
          </p:cNvSpPr>
          <p:nvPr>
            <p:ph type="sldNum" sz="quarter" idx="20"/>
          </p:nvPr>
        </p:nvSpPr>
        <p:spPr>
          <a:xfrm>
            <a:off x="11016640" y="6537039"/>
            <a:ext cx="995360" cy="216000"/>
          </a:xfrm>
        </p:spPr>
        <p:txBody>
          <a:bodyPr/>
          <a:lstStyle>
            <a:lvl1pPr>
              <a:defRPr>
                <a:solidFill>
                  <a:schemeClr val="bg1"/>
                </a:solidFill>
              </a:defRPr>
            </a:lvl1pPr>
          </a:lstStyle>
          <a:p>
            <a:fld id="{5610836C-8171-42F2-BE51-191147BFC492}" type="slidenum">
              <a:rPr lang="nl-NL" smtClean="0"/>
              <a:pPr/>
              <a:t>‹nr.›</a:t>
            </a:fld>
            <a:endParaRPr lang="nl-NL" dirty="0"/>
          </a:p>
        </p:txBody>
      </p:sp>
      <p:sp>
        <p:nvSpPr>
          <p:cNvPr id="57" name="Tijdelijke aanduiding voor grafiek 8">
            <a:extLst>
              <a:ext uri="{FF2B5EF4-FFF2-40B4-BE49-F238E27FC236}">
                <a16:creationId xmlns:a16="http://schemas.microsoft.com/office/drawing/2014/main" id="{BA485E54-E2D9-43FA-8790-D11278841A1A}"/>
              </a:ext>
            </a:extLst>
          </p:cNvPr>
          <p:cNvSpPr>
            <a:spLocks noGrp="1"/>
          </p:cNvSpPr>
          <p:nvPr>
            <p:ph type="chart" sz="quarter" idx="23"/>
          </p:nvPr>
        </p:nvSpPr>
        <p:spPr>
          <a:xfrm>
            <a:off x="4386000" y="2927439"/>
            <a:ext cx="3420000" cy="2957829"/>
          </a:xfrm>
        </p:spPr>
        <p:txBody>
          <a:bodyPr/>
          <a:lstStyle/>
          <a:p>
            <a:endParaRPr lang="nl-NL" dirty="0"/>
          </a:p>
        </p:txBody>
      </p:sp>
      <p:sp>
        <p:nvSpPr>
          <p:cNvPr id="58" name="Tijdelijke aanduiding voor tekst 60">
            <a:extLst>
              <a:ext uri="{FF2B5EF4-FFF2-40B4-BE49-F238E27FC236}">
                <a16:creationId xmlns:a16="http://schemas.microsoft.com/office/drawing/2014/main" id="{B3E3C6CE-281F-4CB3-B28B-92A93ACDE7B7}"/>
              </a:ext>
            </a:extLst>
          </p:cNvPr>
          <p:cNvSpPr>
            <a:spLocks noGrp="1"/>
          </p:cNvSpPr>
          <p:nvPr>
            <p:ph type="body" sz="quarter" idx="24"/>
          </p:nvPr>
        </p:nvSpPr>
        <p:spPr>
          <a:xfrm>
            <a:off x="4386000" y="2556772"/>
            <a:ext cx="3420000" cy="318186"/>
          </a:xfrm>
        </p:spPr>
        <p:txBody>
          <a:bodyPr/>
          <a:lstStyle>
            <a:lvl1pPr marL="0" indent="0" algn="ctr">
              <a:buNone/>
              <a:defRPr sz="1500" b="1">
                <a:solidFill>
                  <a:schemeClr val="accent3"/>
                </a:solidFill>
              </a:defRPr>
            </a:lvl1pPr>
          </a:lstStyle>
          <a:p>
            <a:pPr lvl="0"/>
            <a:r>
              <a:rPr lang="nl-NL" dirty="0"/>
              <a:t>Klikken om de tekststijl van het model te bewerken</a:t>
            </a:r>
          </a:p>
        </p:txBody>
      </p:sp>
      <p:sp>
        <p:nvSpPr>
          <p:cNvPr id="59" name="Tijdelijke aanduiding voor grafiek 8">
            <a:extLst>
              <a:ext uri="{FF2B5EF4-FFF2-40B4-BE49-F238E27FC236}">
                <a16:creationId xmlns:a16="http://schemas.microsoft.com/office/drawing/2014/main" id="{600E45B4-498E-436B-9723-E700915B6C21}"/>
              </a:ext>
            </a:extLst>
          </p:cNvPr>
          <p:cNvSpPr>
            <a:spLocks noGrp="1"/>
          </p:cNvSpPr>
          <p:nvPr>
            <p:ph type="chart" sz="quarter" idx="25"/>
          </p:nvPr>
        </p:nvSpPr>
        <p:spPr>
          <a:xfrm>
            <a:off x="8071007" y="2927439"/>
            <a:ext cx="3420000" cy="2957829"/>
          </a:xfrm>
        </p:spPr>
        <p:txBody>
          <a:bodyPr/>
          <a:lstStyle/>
          <a:p>
            <a:endParaRPr lang="nl-NL" dirty="0"/>
          </a:p>
        </p:txBody>
      </p:sp>
      <p:sp>
        <p:nvSpPr>
          <p:cNvPr id="60" name="Tijdelijke aanduiding voor tekst 60">
            <a:extLst>
              <a:ext uri="{FF2B5EF4-FFF2-40B4-BE49-F238E27FC236}">
                <a16:creationId xmlns:a16="http://schemas.microsoft.com/office/drawing/2014/main" id="{64D7B65B-7FF1-484F-B75D-B17ABA26C9DD}"/>
              </a:ext>
            </a:extLst>
          </p:cNvPr>
          <p:cNvSpPr>
            <a:spLocks noGrp="1"/>
          </p:cNvSpPr>
          <p:nvPr>
            <p:ph type="body" sz="quarter" idx="26"/>
          </p:nvPr>
        </p:nvSpPr>
        <p:spPr>
          <a:xfrm>
            <a:off x="8071007" y="2556772"/>
            <a:ext cx="3420000" cy="318186"/>
          </a:xfrm>
        </p:spPr>
        <p:txBody>
          <a:bodyPr/>
          <a:lstStyle>
            <a:lvl1pPr marL="0" indent="0" algn="ctr">
              <a:buNone/>
              <a:defRPr sz="1500" b="1">
                <a:solidFill>
                  <a:schemeClr val="accent3"/>
                </a:solidFill>
              </a:defRPr>
            </a:lvl1pPr>
          </a:lstStyle>
          <a:p>
            <a:pPr lvl="0"/>
            <a:r>
              <a:rPr lang="nl-NL" dirty="0"/>
              <a:t>Klikken om de tekststijl van het model te bewerken</a:t>
            </a:r>
          </a:p>
        </p:txBody>
      </p:sp>
      <p:sp>
        <p:nvSpPr>
          <p:cNvPr id="61" name="Vrije vorm: vorm 60">
            <a:extLst>
              <a:ext uri="{FF2B5EF4-FFF2-40B4-BE49-F238E27FC236}">
                <a16:creationId xmlns:a16="http://schemas.microsoft.com/office/drawing/2014/main" id="{0370C75B-48CC-4335-B721-CC745EEB77D3}"/>
              </a:ext>
            </a:extLst>
          </p:cNvPr>
          <p:cNvSpPr/>
          <p:nvPr userDrawn="1"/>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pic>
        <p:nvPicPr>
          <p:cNvPr id="33" name="Afbeelding 32">
            <a:extLst>
              <a:ext uri="{FF2B5EF4-FFF2-40B4-BE49-F238E27FC236}">
                <a16:creationId xmlns:a16="http://schemas.microsoft.com/office/drawing/2014/main" id="{CC6F7F2D-9EA8-44BB-A54F-DBE140B9BC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035352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afbeelding - achtergrond wit">
    <p:spTree>
      <p:nvGrpSpPr>
        <p:cNvPr id="1" name=""/>
        <p:cNvGrpSpPr/>
        <p:nvPr/>
      </p:nvGrpSpPr>
      <p:grpSpPr>
        <a:xfrm>
          <a:off x="0" y="0"/>
          <a:ext cx="0" cy="0"/>
          <a:chOff x="0" y="0"/>
          <a:chExt cx="0" cy="0"/>
        </a:xfrm>
      </p:grpSpPr>
      <p:sp>
        <p:nvSpPr>
          <p:cNvPr id="29" name="Vrije vorm: vorm 28">
            <a:extLst>
              <a:ext uri="{FF2B5EF4-FFF2-40B4-BE49-F238E27FC236}">
                <a16:creationId xmlns:a16="http://schemas.microsoft.com/office/drawing/2014/main" id="{FDCEAB6A-7B6B-4E8D-8503-8A4500F325B3}"/>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28" name="Tijdelijke aanduiding voor afbeelding 27">
            <a:extLst>
              <a:ext uri="{FF2B5EF4-FFF2-40B4-BE49-F238E27FC236}">
                <a16:creationId xmlns:a16="http://schemas.microsoft.com/office/drawing/2014/main" id="{AAA44420-102A-4835-A80E-2B0EDCA037BE}"/>
              </a:ext>
            </a:extLst>
          </p:cNvPr>
          <p:cNvSpPr>
            <a:spLocks noGrp="1"/>
          </p:cNvSpPr>
          <p:nvPr>
            <p:ph type="pic" sz="quarter" idx="21"/>
          </p:nvPr>
        </p:nvSpPr>
        <p:spPr>
          <a:xfrm>
            <a:off x="6096001" y="1"/>
            <a:ext cx="6096000" cy="6432078"/>
          </a:xfrm>
          <a:custGeom>
            <a:avLst/>
            <a:gdLst>
              <a:gd name="connsiteX0" fmla="*/ 1143000 w 6096000"/>
              <a:gd name="connsiteY0" fmla="*/ 0 h 6432078"/>
              <a:gd name="connsiteX1" fmla="*/ 6096000 w 6096000"/>
              <a:gd name="connsiteY1" fmla="*/ 0 h 6432078"/>
              <a:gd name="connsiteX2" fmla="*/ 6096000 w 6096000"/>
              <a:gd name="connsiteY2" fmla="*/ 6432078 h 6432078"/>
              <a:gd name="connsiteX3" fmla="*/ 0 w 6096000"/>
              <a:gd name="connsiteY3" fmla="*/ 6432078 h 6432078"/>
              <a:gd name="connsiteX4" fmla="*/ 0 w 6096000"/>
              <a:gd name="connsiteY4" fmla="*/ 1143000 h 6432078"/>
              <a:gd name="connsiteX5" fmla="*/ 1143000 w 6096000"/>
              <a:gd name="connsiteY5" fmla="*/ 0 h 643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432078">
                <a:moveTo>
                  <a:pt x="1143000" y="0"/>
                </a:moveTo>
                <a:lnTo>
                  <a:pt x="6096000" y="0"/>
                </a:lnTo>
                <a:lnTo>
                  <a:pt x="6096000" y="6432078"/>
                </a:lnTo>
                <a:lnTo>
                  <a:pt x="0" y="6432078"/>
                </a:lnTo>
                <a:lnTo>
                  <a:pt x="0" y="1143000"/>
                </a:lnTo>
                <a:cubicBezTo>
                  <a:pt x="0" y="512064"/>
                  <a:pt x="512065" y="0"/>
                  <a:pt x="1143000" y="0"/>
                </a:cubicBez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2955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accent3"/>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8E96F456-03E9-4EDE-9B0E-A3644B1ACA85}"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30" name="Afbeelding 29">
            <a:extLst>
              <a:ext uri="{FF2B5EF4-FFF2-40B4-BE49-F238E27FC236}">
                <a16:creationId xmlns:a16="http://schemas.microsoft.com/office/drawing/2014/main" id="{FC58CE32-5F16-43AA-A498-521BCC20DC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8763339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fbeelding + tekst">
    <p:spTree>
      <p:nvGrpSpPr>
        <p:cNvPr id="1" name=""/>
        <p:cNvGrpSpPr/>
        <p:nvPr/>
      </p:nvGrpSpPr>
      <p:grpSpPr>
        <a:xfrm>
          <a:off x="0" y="0"/>
          <a:ext cx="0" cy="0"/>
          <a:chOff x="0" y="0"/>
          <a:chExt cx="0" cy="0"/>
        </a:xfrm>
      </p:grpSpPr>
      <p:sp>
        <p:nvSpPr>
          <p:cNvPr id="38" name="Vrije vorm: vorm 37">
            <a:extLst>
              <a:ext uri="{FF2B5EF4-FFF2-40B4-BE49-F238E27FC236}">
                <a16:creationId xmlns:a16="http://schemas.microsoft.com/office/drawing/2014/main" id="{A4D6F64B-71B4-4413-87FB-CD5F1D475748}"/>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6" name="Graphic 4">
            <a:extLst>
              <a:ext uri="{FF2B5EF4-FFF2-40B4-BE49-F238E27FC236}">
                <a16:creationId xmlns:a16="http://schemas.microsoft.com/office/drawing/2014/main" id="{98363A2A-CE26-4FFC-A11C-EEFD4CD48E29}"/>
              </a:ext>
            </a:extLst>
          </p:cNvPr>
          <p:cNvSpPr/>
          <p:nvPr/>
        </p:nvSpPr>
        <p:spPr>
          <a:xfrm flipV="1">
            <a:off x="6096000" y="0"/>
            <a:ext cx="6096000" cy="6431280"/>
          </a:xfrm>
          <a:custGeom>
            <a:avLst/>
            <a:gdLst>
              <a:gd name="connsiteX0" fmla="*/ 6500474 w 6500474"/>
              <a:gd name="connsiteY0" fmla="*/ 0 h 6858000"/>
              <a:gd name="connsiteX1" fmla="*/ 0 w 6500474"/>
              <a:gd name="connsiteY1" fmla="*/ 0 h 6858000"/>
              <a:gd name="connsiteX2" fmla="*/ 0 w 6500474"/>
              <a:gd name="connsiteY2" fmla="*/ 5639161 h 6858000"/>
              <a:gd name="connsiteX3" fmla="*/ 1218839 w 6500474"/>
              <a:gd name="connsiteY3" fmla="*/ 6858000 h 6858000"/>
              <a:gd name="connsiteX4" fmla="*/ 6500474 w 6500474"/>
              <a:gd name="connsiteY4" fmla="*/ 6858000 h 6858000"/>
              <a:gd name="connsiteX5" fmla="*/ 6500474 w 650047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474" h="6858000">
                <a:moveTo>
                  <a:pt x="6500474" y="0"/>
                </a:moveTo>
                <a:lnTo>
                  <a:pt x="0" y="0"/>
                </a:lnTo>
                <a:lnTo>
                  <a:pt x="0" y="5639161"/>
                </a:lnTo>
                <a:cubicBezTo>
                  <a:pt x="0" y="6311960"/>
                  <a:pt x="546040" y="6858000"/>
                  <a:pt x="1218839" y="6858000"/>
                </a:cubicBezTo>
                <a:lnTo>
                  <a:pt x="6500474" y="6858000"/>
                </a:lnTo>
                <a:lnTo>
                  <a:pt x="6500474" y="0"/>
                </a:lnTo>
                <a:close/>
              </a:path>
            </a:pathLst>
          </a:custGeom>
          <a:gradFill>
            <a:gsLst>
              <a:gs pos="1000">
                <a:schemeClr val="accent1"/>
              </a:gs>
              <a:gs pos="99000">
                <a:schemeClr val="accent2"/>
              </a:gs>
            </a:gsLst>
            <a:lin ang="0" scaled="1"/>
          </a:gradFill>
          <a:ln w="8120"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5C4E09B-C04B-4C7E-BB73-052D4DC59645}"/>
              </a:ext>
            </a:extLst>
          </p:cNvPr>
          <p:cNvSpPr/>
          <p:nvPr userDrawn="1"/>
        </p:nvSpPr>
        <p:spPr>
          <a:xfrm>
            <a:off x="6672675"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33" name="Titel 55">
            <a:extLst>
              <a:ext uri="{FF2B5EF4-FFF2-40B4-BE49-F238E27FC236}">
                <a16:creationId xmlns:a16="http://schemas.microsoft.com/office/drawing/2014/main" id="{7281FB04-1CA9-4942-B7F8-B880B9E2D342}"/>
              </a:ext>
            </a:extLst>
          </p:cNvPr>
          <p:cNvSpPr>
            <a:spLocks noGrp="1"/>
          </p:cNvSpPr>
          <p:nvPr>
            <p:ph type="title" hasCustomPrompt="1"/>
          </p:nvPr>
        </p:nvSpPr>
        <p:spPr>
          <a:xfrm>
            <a:off x="6672675"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34" name="Tijdelijke aanduiding voor tekst 60">
            <a:extLst>
              <a:ext uri="{FF2B5EF4-FFF2-40B4-BE49-F238E27FC236}">
                <a16:creationId xmlns:a16="http://schemas.microsoft.com/office/drawing/2014/main" id="{5EB0E36E-32F6-41AC-BEE9-BF679FB54C50}"/>
              </a:ext>
            </a:extLst>
          </p:cNvPr>
          <p:cNvSpPr>
            <a:spLocks noGrp="1"/>
          </p:cNvSpPr>
          <p:nvPr>
            <p:ph type="body" sz="quarter" idx="13"/>
          </p:nvPr>
        </p:nvSpPr>
        <p:spPr>
          <a:xfrm>
            <a:off x="6672675" y="2768769"/>
            <a:ext cx="4824000" cy="344882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7" name="Tijdelijke aanduiding voor tekst 60">
            <a:extLst>
              <a:ext uri="{FF2B5EF4-FFF2-40B4-BE49-F238E27FC236}">
                <a16:creationId xmlns:a16="http://schemas.microsoft.com/office/drawing/2014/main" id="{EF7515AC-E67D-4A9C-9042-39B95DBA308D}"/>
              </a:ext>
            </a:extLst>
          </p:cNvPr>
          <p:cNvSpPr>
            <a:spLocks noGrp="1"/>
          </p:cNvSpPr>
          <p:nvPr>
            <p:ph type="body" sz="quarter" idx="17"/>
          </p:nvPr>
        </p:nvSpPr>
        <p:spPr>
          <a:xfrm>
            <a:off x="6672675" y="2125885"/>
            <a:ext cx="4824000" cy="318186"/>
          </a:xfrm>
        </p:spPr>
        <p:txBody>
          <a:bodyPr/>
          <a:lstStyle>
            <a:lvl1pPr marL="0" indent="0">
              <a:buNone/>
              <a:defRPr sz="1500">
                <a:solidFill>
                  <a:schemeClr val="bg1"/>
                </a:solidFill>
              </a:defRPr>
            </a:lvl1pPr>
          </a:lstStyle>
          <a:p>
            <a:pPr lvl="0"/>
            <a:r>
              <a:rPr lang="nl-NL" dirty="0"/>
              <a:t>Klikken om de tekststijl van het model te bewerken</a:t>
            </a:r>
          </a:p>
        </p:txBody>
      </p:sp>
      <p:sp>
        <p:nvSpPr>
          <p:cNvPr id="5" name="Tijdelijke aanduiding voor datum 4">
            <a:extLst>
              <a:ext uri="{FF2B5EF4-FFF2-40B4-BE49-F238E27FC236}">
                <a16:creationId xmlns:a16="http://schemas.microsoft.com/office/drawing/2014/main" id="{5C8B1564-B8CA-4919-826B-4DE4E2A9AE43}"/>
              </a:ext>
            </a:extLst>
          </p:cNvPr>
          <p:cNvSpPr>
            <a:spLocks noGrp="1"/>
          </p:cNvSpPr>
          <p:nvPr>
            <p:ph type="dt" sz="half" idx="23"/>
          </p:nvPr>
        </p:nvSpPr>
        <p:spPr/>
        <p:txBody>
          <a:bodyPr/>
          <a:lstStyle/>
          <a:p>
            <a:fld id="{32D2D62C-495A-4EBB-A951-C5B775614A1B}" type="datetime1">
              <a:rPr lang="nl-NL" smtClean="0"/>
              <a:t>28-5-2021</a:t>
            </a:fld>
            <a:endParaRPr lang="nl-NL" dirty="0"/>
          </a:p>
        </p:txBody>
      </p:sp>
      <p:sp>
        <p:nvSpPr>
          <p:cNvPr id="7" name="Tijdelijke aanduiding voor voettekst 6">
            <a:extLst>
              <a:ext uri="{FF2B5EF4-FFF2-40B4-BE49-F238E27FC236}">
                <a16:creationId xmlns:a16="http://schemas.microsoft.com/office/drawing/2014/main" id="{AF3972E1-3D03-4C75-9380-C432D3B467C4}"/>
              </a:ext>
            </a:extLst>
          </p:cNvPr>
          <p:cNvSpPr>
            <a:spLocks noGrp="1"/>
          </p:cNvSpPr>
          <p:nvPr>
            <p:ph type="ftr" sz="quarter" idx="24"/>
          </p:nvPr>
        </p:nvSpPr>
        <p:spPr/>
        <p:txBody>
          <a:bodyPr/>
          <a:lstStyle/>
          <a:p>
            <a:endParaRPr lang="nl-NL" dirty="0">
              <a:solidFill>
                <a:schemeClr val="tx1"/>
              </a:solidFill>
            </a:endParaRPr>
          </a:p>
        </p:txBody>
      </p:sp>
      <p:sp>
        <p:nvSpPr>
          <p:cNvPr id="8" name="Tijdelijke aanduiding voor dianummer 7">
            <a:extLst>
              <a:ext uri="{FF2B5EF4-FFF2-40B4-BE49-F238E27FC236}">
                <a16:creationId xmlns:a16="http://schemas.microsoft.com/office/drawing/2014/main" id="{6CA27DF9-D184-4D06-B8AF-6DA4D6D01FC0}"/>
              </a:ext>
            </a:extLst>
          </p:cNvPr>
          <p:cNvSpPr>
            <a:spLocks noGrp="1"/>
          </p:cNvSpPr>
          <p:nvPr>
            <p:ph type="sldNum" sz="quarter" idx="25"/>
          </p:nvPr>
        </p:nvSpPr>
        <p:spPr/>
        <p:txBody>
          <a:bodyPr/>
          <a:lstStyle/>
          <a:p>
            <a:fld id="{5610836C-8171-42F2-BE51-191147BFC492}" type="slidenum">
              <a:rPr lang="nl-NL" smtClean="0"/>
              <a:pPr/>
              <a:t>‹nr.›</a:t>
            </a:fld>
            <a:endParaRPr lang="nl-NL" dirty="0"/>
          </a:p>
        </p:txBody>
      </p:sp>
      <p:sp>
        <p:nvSpPr>
          <p:cNvPr id="30" name="Tijdelijke aanduiding voor afbeelding 5">
            <a:extLst>
              <a:ext uri="{FF2B5EF4-FFF2-40B4-BE49-F238E27FC236}">
                <a16:creationId xmlns:a16="http://schemas.microsoft.com/office/drawing/2014/main" id="{FDD9B593-0730-421D-B0E4-1B44DB52ECA8}"/>
              </a:ext>
            </a:extLst>
          </p:cNvPr>
          <p:cNvSpPr>
            <a:spLocks noGrp="1"/>
          </p:cNvSpPr>
          <p:nvPr>
            <p:ph type="pic" sz="quarter" idx="22"/>
          </p:nvPr>
        </p:nvSpPr>
        <p:spPr>
          <a:xfrm>
            <a:off x="696199" y="817598"/>
            <a:ext cx="4824000" cy="5400000"/>
          </a:xfrm>
        </p:spPr>
        <p:txBody>
          <a:bodyPr vert="horz" wrap="square" lIns="0" tIns="0" rIns="0" bIns="0" rtlCol="0" anchor="ctr">
            <a:noAutofit/>
          </a:bodyPr>
          <a:lstStyle>
            <a:lvl1pPr>
              <a:defRPr lang="nl-NL" sz="900" dirty="0"/>
            </a:lvl1pPr>
          </a:lstStyle>
          <a:p>
            <a:pPr marL="0" lvl="0" indent="0" algn="ctr">
              <a:buNone/>
            </a:pPr>
            <a:r>
              <a:rPr lang="nl-NL" dirty="0"/>
              <a:t>Klik op het pictogram als u een afbeelding wilt toevoegen</a:t>
            </a:r>
          </a:p>
        </p:txBody>
      </p:sp>
      <p:pic>
        <p:nvPicPr>
          <p:cNvPr id="29" name="Afbeelding 28">
            <a:extLst>
              <a:ext uri="{FF2B5EF4-FFF2-40B4-BE49-F238E27FC236}">
                <a16:creationId xmlns:a16="http://schemas.microsoft.com/office/drawing/2014/main" id="{2E98ABF6-F2F1-4260-BA3C-A22CC2BB36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206701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fbeelding groot">
    <p:spTree>
      <p:nvGrpSpPr>
        <p:cNvPr id="1" name=""/>
        <p:cNvGrpSpPr/>
        <p:nvPr/>
      </p:nvGrpSpPr>
      <p:grpSpPr>
        <a:xfrm>
          <a:off x="0" y="0"/>
          <a:ext cx="0" cy="0"/>
          <a:chOff x="0" y="0"/>
          <a:chExt cx="0" cy="0"/>
        </a:xfrm>
      </p:grpSpPr>
      <p:sp>
        <p:nvSpPr>
          <p:cNvPr id="38" name="Vrije vorm: vorm 37">
            <a:extLst>
              <a:ext uri="{FF2B5EF4-FFF2-40B4-BE49-F238E27FC236}">
                <a16:creationId xmlns:a16="http://schemas.microsoft.com/office/drawing/2014/main" id="{A4D6F64B-71B4-4413-87FB-CD5F1D475748}"/>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5" name="Tijdelijke aanduiding voor datum 4">
            <a:extLst>
              <a:ext uri="{FF2B5EF4-FFF2-40B4-BE49-F238E27FC236}">
                <a16:creationId xmlns:a16="http://schemas.microsoft.com/office/drawing/2014/main" id="{5C8B1564-B8CA-4919-826B-4DE4E2A9AE43}"/>
              </a:ext>
            </a:extLst>
          </p:cNvPr>
          <p:cNvSpPr>
            <a:spLocks noGrp="1"/>
          </p:cNvSpPr>
          <p:nvPr>
            <p:ph type="dt" sz="half" idx="23"/>
          </p:nvPr>
        </p:nvSpPr>
        <p:spPr/>
        <p:txBody>
          <a:bodyPr/>
          <a:lstStyle/>
          <a:p>
            <a:fld id="{32D2D62C-495A-4EBB-A951-C5B775614A1B}" type="datetime1">
              <a:rPr lang="nl-NL" smtClean="0"/>
              <a:t>28-5-2021</a:t>
            </a:fld>
            <a:endParaRPr lang="nl-NL" dirty="0"/>
          </a:p>
        </p:txBody>
      </p:sp>
      <p:sp>
        <p:nvSpPr>
          <p:cNvPr id="7" name="Tijdelijke aanduiding voor voettekst 6">
            <a:extLst>
              <a:ext uri="{FF2B5EF4-FFF2-40B4-BE49-F238E27FC236}">
                <a16:creationId xmlns:a16="http://schemas.microsoft.com/office/drawing/2014/main" id="{AF3972E1-3D03-4C75-9380-C432D3B467C4}"/>
              </a:ext>
            </a:extLst>
          </p:cNvPr>
          <p:cNvSpPr>
            <a:spLocks noGrp="1"/>
          </p:cNvSpPr>
          <p:nvPr>
            <p:ph type="ftr" sz="quarter" idx="24"/>
          </p:nvPr>
        </p:nvSpPr>
        <p:spPr/>
        <p:txBody>
          <a:bodyPr/>
          <a:lstStyle/>
          <a:p>
            <a:endParaRPr lang="nl-NL" dirty="0">
              <a:solidFill>
                <a:schemeClr val="tx1"/>
              </a:solidFill>
            </a:endParaRPr>
          </a:p>
        </p:txBody>
      </p:sp>
      <p:sp>
        <p:nvSpPr>
          <p:cNvPr id="8" name="Tijdelijke aanduiding voor dianummer 7">
            <a:extLst>
              <a:ext uri="{FF2B5EF4-FFF2-40B4-BE49-F238E27FC236}">
                <a16:creationId xmlns:a16="http://schemas.microsoft.com/office/drawing/2014/main" id="{6CA27DF9-D184-4D06-B8AF-6DA4D6D01FC0}"/>
              </a:ext>
            </a:extLst>
          </p:cNvPr>
          <p:cNvSpPr>
            <a:spLocks noGrp="1"/>
          </p:cNvSpPr>
          <p:nvPr>
            <p:ph type="sldNum" sz="quarter" idx="25"/>
          </p:nvPr>
        </p:nvSpPr>
        <p:spPr/>
        <p:txBody>
          <a:bodyPr/>
          <a:lstStyle/>
          <a:p>
            <a:fld id="{5610836C-8171-42F2-BE51-191147BFC492}" type="slidenum">
              <a:rPr lang="nl-NL" smtClean="0"/>
              <a:pPr/>
              <a:t>‹nr.›</a:t>
            </a:fld>
            <a:endParaRPr lang="nl-NL" dirty="0"/>
          </a:p>
        </p:txBody>
      </p:sp>
      <p:sp>
        <p:nvSpPr>
          <p:cNvPr id="30" name="Tijdelijke aanduiding voor afbeelding 5">
            <a:extLst>
              <a:ext uri="{FF2B5EF4-FFF2-40B4-BE49-F238E27FC236}">
                <a16:creationId xmlns:a16="http://schemas.microsoft.com/office/drawing/2014/main" id="{FDD9B593-0730-421D-B0E4-1B44DB52ECA8}"/>
              </a:ext>
            </a:extLst>
          </p:cNvPr>
          <p:cNvSpPr>
            <a:spLocks noGrp="1"/>
          </p:cNvSpPr>
          <p:nvPr>
            <p:ph type="pic" sz="quarter" idx="22"/>
          </p:nvPr>
        </p:nvSpPr>
        <p:spPr>
          <a:xfrm>
            <a:off x="1505528" y="104960"/>
            <a:ext cx="9180946" cy="6222158"/>
          </a:xfrm>
        </p:spPr>
        <p:txBody>
          <a:bodyPr vert="horz" wrap="square" lIns="0" tIns="0" rIns="0" bIns="0" rtlCol="0" anchor="ctr">
            <a:noAutofit/>
          </a:bodyPr>
          <a:lstStyle>
            <a:lvl1pPr>
              <a:defRPr lang="nl-NL" sz="900" dirty="0"/>
            </a:lvl1pPr>
          </a:lstStyle>
          <a:p>
            <a:pPr marL="0" lvl="0" indent="0" algn="ctr">
              <a:buNone/>
            </a:pPr>
            <a:r>
              <a:rPr lang="nl-NL" dirty="0"/>
              <a:t>Klik op het pictogram als u een afbeelding wilt toevoegen</a:t>
            </a:r>
          </a:p>
        </p:txBody>
      </p:sp>
      <p:pic>
        <p:nvPicPr>
          <p:cNvPr id="24" name="Afbeelding 23">
            <a:extLst>
              <a:ext uri="{FF2B5EF4-FFF2-40B4-BE49-F238E27FC236}">
                <a16:creationId xmlns:a16="http://schemas.microsoft.com/office/drawing/2014/main" id="{FFB4E24C-C1D4-49C1-84FA-B481301F9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542159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 afbeelding">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98363A2A-CE26-4FFC-A11C-EEFD4CD48E29}"/>
              </a:ext>
            </a:extLst>
          </p:cNvPr>
          <p:cNvSpPr/>
          <p:nvPr userDrawn="1"/>
        </p:nvSpPr>
        <p:spPr>
          <a:xfrm rot="10800000" flipV="1">
            <a:off x="0" y="0"/>
            <a:ext cx="6096000" cy="6431280"/>
          </a:xfrm>
          <a:custGeom>
            <a:avLst/>
            <a:gdLst>
              <a:gd name="connsiteX0" fmla="*/ 6500474 w 6500474"/>
              <a:gd name="connsiteY0" fmla="*/ 0 h 6858000"/>
              <a:gd name="connsiteX1" fmla="*/ 0 w 6500474"/>
              <a:gd name="connsiteY1" fmla="*/ 0 h 6858000"/>
              <a:gd name="connsiteX2" fmla="*/ 0 w 6500474"/>
              <a:gd name="connsiteY2" fmla="*/ 5639161 h 6858000"/>
              <a:gd name="connsiteX3" fmla="*/ 1218839 w 6500474"/>
              <a:gd name="connsiteY3" fmla="*/ 6858000 h 6858000"/>
              <a:gd name="connsiteX4" fmla="*/ 6500474 w 6500474"/>
              <a:gd name="connsiteY4" fmla="*/ 6858000 h 6858000"/>
              <a:gd name="connsiteX5" fmla="*/ 6500474 w 650047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474" h="6858000">
                <a:moveTo>
                  <a:pt x="6500474" y="0"/>
                </a:moveTo>
                <a:lnTo>
                  <a:pt x="0" y="0"/>
                </a:lnTo>
                <a:lnTo>
                  <a:pt x="0" y="5639161"/>
                </a:lnTo>
                <a:cubicBezTo>
                  <a:pt x="0" y="6311960"/>
                  <a:pt x="546040" y="6858000"/>
                  <a:pt x="1218839" y="6858000"/>
                </a:cubicBezTo>
                <a:lnTo>
                  <a:pt x="6500474" y="6858000"/>
                </a:lnTo>
                <a:lnTo>
                  <a:pt x="6500474" y="0"/>
                </a:lnTo>
                <a:close/>
              </a:path>
            </a:pathLst>
          </a:custGeom>
          <a:solidFill>
            <a:schemeClr val="accent3"/>
          </a:solidFill>
          <a:ln w="8120"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A4D6F64B-71B4-4413-87FB-CD5F1D475748}"/>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5" name="Tijdelijke aanduiding voor datum 4">
            <a:extLst>
              <a:ext uri="{FF2B5EF4-FFF2-40B4-BE49-F238E27FC236}">
                <a16:creationId xmlns:a16="http://schemas.microsoft.com/office/drawing/2014/main" id="{5C8B1564-B8CA-4919-826B-4DE4E2A9AE43}"/>
              </a:ext>
            </a:extLst>
          </p:cNvPr>
          <p:cNvSpPr>
            <a:spLocks noGrp="1"/>
          </p:cNvSpPr>
          <p:nvPr>
            <p:ph type="dt" sz="half" idx="23"/>
          </p:nvPr>
        </p:nvSpPr>
        <p:spPr/>
        <p:txBody>
          <a:bodyPr/>
          <a:lstStyle/>
          <a:p>
            <a:fld id="{32D2D62C-495A-4EBB-A951-C5B775614A1B}" type="datetime1">
              <a:rPr lang="nl-NL" smtClean="0"/>
              <a:t>28-5-2021</a:t>
            </a:fld>
            <a:endParaRPr lang="nl-NL" dirty="0"/>
          </a:p>
        </p:txBody>
      </p:sp>
      <p:sp>
        <p:nvSpPr>
          <p:cNvPr id="7" name="Tijdelijke aanduiding voor voettekst 6">
            <a:extLst>
              <a:ext uri="{FF2B5EF4-FFF2-40B4-BE49-F238E27FC236}">
                <a16:creationId xmlns:a16="http://schemas.microsoft.com/office/drawing/2014/main" id="{AF3972E1-3D03-4C75-9380-C432D3B467C4}"/>
              </a:ext>
            </a:extLst>
          </p:cNvPr>
          <p:cNvSpPr>
            <a:spLocks noGrp="1"/>
          </p:cNvSpPr>
          <p:nvPr>
            <p:ph type="ftr" sz="quarter" idx="24"/>
          </p:nvPr>
        </p:nvSpPr>
        <p:spPr/>
        <p:txBody>
          <a:bodyPr/>
          <a:lstStyle/>
          <a:p>
            <a:endParaRPr lang="nl-NL" dirty="0">
              <a:solidFill>
                <a:schemeClr val="tx1"/>
              </a:solidFill>
            </a:endParaRPr>
          </a:p>
        </p:txBody>
      </p:sp>
      <p:sp>
        <p:nvSpPr>
          <p:cNvPr id="8" name="Tijdelijke aanduiding voor dianummer 7">
            <a:extLst>
              <a:ext uri="{FF2B5EF4-FFF2-40B4-BE49-F238E27FC236}">
                <a16:creationId xmlns:a16="http://schemas.microsoft.com/office/drawing/2014/main" id="{6CA27DF9-D184-4D06-B8AF-6DA4D6D01FC0}"/>
              </a:ext>
            </a:extLst>
          </p:cNvPr>
          <p:cNvSpPr>
            <a:spLocks noGrp="1"/>
          </p:cNvSpPr>
          <p:nvPr>
            <p:ph type="sldNum" sz="quarter" idx="25"/>
          </p:nvPr>
        </p:nvSpPr>
        <p:spPr/>
        <p:txBody>
          <a:bodyPr/>
          <a:lstStyle/>
          <a:p>
            <a:fld id="{5610836C-8171-42F2-BE51-191147BFC492}" type="slidenum">
              <a:rPr lang="nl-NL" smtClean="0"/>
              <a:pPr/>
              <a:t>‹nr.›</a:t>
            </a:fld>
            <a:endParaRPr lang="nl-NL" dirty="0"/>
          </a:p>
        </p:txBody>
      </p:sp>
      <p:sp>
        <p:nvSpPr>
          <p:cNvPr id="30" name="Tijdelijke aanduiding voor afbeelding 5">
            <a:extLst>
              <a:ext uri="{FF2B5EF4-FFF2-40B4-BE49-F238E27FC236}">
                <a16:creationId xmlns:a16="http://schemas.microsoft.com/office/drawing/2014/main" id="{FDD9B593-0730-421D-B0E4-1B44DB52ECA8}"/>
              </a:ext>
            </a:extLst>
          </p:cNvPr>
          <p:cNvSpPr>
            <a:spLocks noGrp="1"/>
          </p:cNvSpPr>
          <p:nvPr>
            <p:ph type="pic" sz="quarter" idx="22"/>
          </p:nvPr>
        </p:nvSpPr>
        <p:spPr>
          <a:xfrm>
            <a:off x="6672675" y="817598"/>
            <a:ext cx="4824000" cy="5400000"/>
          </a:xfrm>
        </p:spPr>
        <p:txBody>
          <a:bodyPr vert="horz" wrap="square" lIns="0" tIns="0" rIns="0" bIns="0" rtlCol="0" anchor="ctr">
            <a:noAutofit/>
          </a:bodyPr>
          <a:lstStyle>
            <a:lvl1pPr>
              <a:defRPr lang="nl-NL" sz="900" dirty="0"/>
            </a:lvl1pPr>
          </a:lstStyle>
          <a:p>
            <a:pPr marL="0" lvl="0" indent="0" algn="ctr">
              <a:buNone/>
            </a:pPr>
            <a:r>
              <a:rPr lang="nl-NL" dirty="0"/>
              <a:t>Klik op het pictogram als u een afbeelding wilt toevoegen</a:t>
            </a:r>
          </a:p>
        </p:txBody>
      </p:sp>
      <p:sp>
        <p:nvSpPr>
          <p:cNvPr id="39" name="Vrije vorm: vorm 38">
            <a:extLst>
              <a:ext uri="{FF2B5EF4-FFF2-40B4-BE49-F238E27FC236}">
                <a16:creationId xmlns:a16="http://schemas.microsoft.com/office/drawing/2014/main" id="{39DEC9AA-6550-4FDE-9BF8-3E6157E644A2}"/>
              </a:ext>
            </a:extLst>
          </p:cNvPr>
          <p:cNvSpPr/>
          <p:nvPr userDrawn="1"/>
        </p:nvSpPr>
        <p:spPr>
          <a:xfrm>
            <a:off x="695325"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51269365-054D-401F-AF0B-5036402EB928}"/>
              </a:ext>
            </a:extLst>
          </p:cNvPr>
          <p:cNvSpPr>
            <a:spLocks noGrp="1"/>
          </p:cNvSpPr>
          <p:nvPr>
            <p:ph type="title" hasCustomPrompt="1"/>
          </p:nvPr>
        </p:nvSpPr>
        <p:spPr>
          <a:xfrm>
            <a:off x="695325"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57" name="Tijdelijke aanduiding voor tekst 60">
            <a:extLst>
              <a:ext uri="{FF2B5EF4-FFF2-40B4-BE49-F238E27FC236}">
                <a16:creationId xmlns:a16="http://schemas.microsoft.com/office/drawing/2014/main" id="{2EA51898-C963-4E86-A714-0C34A4086BA6}"/>
              </a:ext>
            </a:extLst>
          </p:cNvPr>
          <p:cNvSpPr>
            <a:spLocks noGrp="1"/>
          </p:cNvSpPr>
          <p:nvPr>
            <p:ph type="body" sz="quarter" idx="13"/>
          </p:nvPr>
        </p:nvSpPr>
        <p:spPr>
          <a:xfrm>
            <a:off x="695325" y="2768769"/>
            <a:ext cx="4824000" cy="344882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8" name="Tijdelijke aanduiding voor tekst 60">
            <a:extLst>
              <a:ext uri="{FF2B5EF4-FFF2-40B4-BE49-F238E27FC236}">
                <a16:creationId xmlns:a16="http://schemas.microsoft.com/office/drawing/2014/main" id="{806B3643-6684-4631-BA8E-F34AD5369EA5}"/>
              </a:ext>
            </a:extLst>
          </p:cNvPr>
          <p:cNvSpPr>
            <a:spLocks noGrp="1"/>
          </p:cNvSpPr>
          <p:nvPr>
            <p:ph type="body" sz="quarter" idx="17"/>
          </p:nvPr>
        </p:nvSpPr>
        <p:spPr>
          <a:xfrm>
            <a:off x="695325" y="2125885"/>
            <a:ext cx="4824000" cy="318186"/>
          </a:xfrm>
        </p:spPr>
        <p:txBody>
          <a:bodyPr/>
          <a:lstStyle>
            <a:lvl1pPr marL="0" indent="0">
              <a:buNone/>
              <a:defRPr sz="1500">
                <a:solidFill>
                  <a:schemeClr val="bg1"/>
                </a:solidFill>
              </a:defRPr>
            </a:lvl1pPr>
          </a:lstStyle>
          <a:p>
            <a:pPr lvl="0"/>
            <a:r>
              <a:rPr lang="nl-NL" dirty="0"/>
              <a:t>Klikken om de tekststijl van het model te bewerken</a:t>
            </a:r>
          </a:p>
        </p:txBody>
      </p:sp>
      <p:pic>
        <p:nvPicPr>
          <p:cNvPr id="29" name="Afbeelding 28">
            <a:extLst>
              <a:ext uri="{FF2B5EF4-FFF2-40B4-BE49-F238E27FC236}">
                <a16:creationId xmlns:a16="http://schemas.microsoft.com/office/drawing/2014/main" id="{41D0A9AC-9281-41D9-A544-391B3A696D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728753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Hoofdstuk + titel - verloop">
    <p:bg>
      <p:bgPr>
        <a:gradFill>
          <a:gsLst>
            <a:gs pos="1000">
              <a:schemeClr val="accent1"/>
            </a:gs>
            <a:gs pos="99000">
              <a:schemeClr val="accent2"/>
            </a:gs>
          </a:gsLst>
          <a:lin ang="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A40C89D6-0EB6-462A-AFB2-24D497A4275D}"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7" name="Afbeelding 36">
            <a:extLst>
              <a:ext uri="{FF2B5EF4-FFF2-40B4-BE49-F238E27FC236}">
                <a16:creationId xmlns:a16="http://schemas.microsoft.com/office/drawing/2014/main" id="{0D5CCA1D-10A0-4B5B-8BBA-E7EF741C6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8521199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ekst volle breedte">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321505"/>
            <a:ext cx="10800648" cy="340318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27" name="Afbeelding 26">
            <a:extLst>
              <a:ext uri="{FF2B5EF4-FFF2-40B4-BE49-F238E27FC236}">
                <a16:creationId xmlns:a16="http://schemas.microsoft.com/office/drawing/2014/main" id="{22966FA0-89AE-4238-ACA5-18440E9AC9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537264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afbeelding - achtergrond blauw">
    <p:bg>
      <p:bgPr>
        <a:solidFill>
          <a:schemeClr val="accent1"/>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1"/>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solidFill>
                <a:schemeClr val="bg1"/>
              </a:solidFill>
            </a:endParaRPr>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29559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tx1"/>
                </a:solidFill>
              </a:defRPr>
            </a:lvl1pPr>
          </a:lstStyle>
          <a:p>
            <a:fld id="{1CDEEC43-147E-4857-89DE-6D580D3E9191}"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tx1"/>
                </a:solidFill>
              </a:defRPr>
            </a:lvl1pPr>
          </a:lstStyle>
          <a:p>
            <a:endParaRPr lang="nl-NL" dirty="0">
              <a:solidFill>
                <a:schemeClr val="tx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tx1"/>
                </a:solidFill>
              </a:defRPr>
            </a:lvl1pPr>
          </a:lstStyle>
          <a:p>
            <a:fld id="{5610836C-8171-42F2-BE51-191147BFC492}" type="slidenum">
              <a:rPr lang="nl-NL" smtClean="0"/>
              <a:pPr/>
              <a:t>‹nr.›</a:t>
            </a:fld>
            <a:endParaRPr lang="nl-NL" dirty="0"/>
          </a:p>
        </p:txBody>
      </p:sp>
      <p:sp>
        <p:nvSpPr>
          <p:cNvPr id="31" name="Tijdelijke aanduiding voor afbeelding 30">
            <a:extLst>
              <a:ext uri="{FF2B5EF4-FFF2-40B4-BE49-F238E27FC236}">
                <a16:creationId xmlns:a16="http://schemas.microsoft.com/office/drawing/2014/main" id="{BE4CE5B3-7464-4749-AFB2-7996196942A2}"/>
              </a:ext>
            </a:extLst>
          </p:cNvPr>
          <p:cNvSpPr>
            <a:spLocks noGrp="1"/>
          </p:cNvSpPr>
          <p:nvPr>
            <p:ph type="pic" sz="quarter" idx="21"/>
          </p:nvPr>
        </p:nvSpPr>
        <p:spPr>
          <a:xfrm>
            <a:off x="6096000" y="-1"/>
            <a:ext cx="6096000" cy="6432079"/>
          </a:xfrm>
          <a:custGeom>
            <a:avLst/>
            <a:gdLst>
              <a:gd name="connsiteX0" fmla="*/ 0 w 6096000"/>
              <a:gd name="connsiteY0" fmla="*/ 0 h 6432079"/>
              <a:gd name="connsiteX1" fmla="*/ 6096000 w 6096000"/>
              <a:gd name="connsiteY1" fmla="*/ 0 h 6432079"/>
              <a:gd name="connsiteX2" fmla="*/ 6096000 w 6096000"/>
              <a:gd name="connsiteY2" fmla="*/ 6432079 h 6432079"/>
              <a:gd name="connsiteX3" fmla="*/ 1143000 w 6096000"/>
              <a:gd name="connsiteY3" fmla="*/ 6432079 h 6432079"/>
              <a:gd name="connsiteX4" fmla="*/ 0 w 6096000"/>
              <a:gd name="connsiteY4" fmla="*/ 5289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9">
                <a:moveTo>
                  <a:pt x="0" y="0"/>
                </a:moveTo>
                <a:lnTo>
                  <a:pt x="6096000" y="0"/>
                </a:lnTo>
                <a:lnTo>
                  <a:pt x="6096000" y="6432079"/>
                </a:lnTo>
                <a:lnTo>
                  <a:pt x="1143000" y="6432079"/>
                </a:lnTo>
                <a:cubicBezTo>
                  <a:pt x="512064" y="6432079"/>
                  <a:pt x="0" y="5920015"/>
                  <a:pt x="0" y="5289079"/>
                </a:cubicBez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pic>
        <p:nvPicPr>
          <p:cNvPr id="28" name="Afbeelding 27">
            <a:extLst>
              <a:ext uri="{FF2B5EF4-FFF2-40B4-BE49-F238E27FC236}">
                <a16:creationId xmlns:a16="http://schemas.microsoft.com/office/drawing/2014/main" id="{5CF86263-7E52-4151-A570-37EDDD1D08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291840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afbeelding - achtergrond groen">
    <p:bg>
      <p:bgPr>
        <a:solidFill>
          <a:schemeClr val="accent2"/>
        </a:solidFill>
        <a:effectLst/>
      </p:bgPr>
    </p:bg>
    <p:spTree>
      <p:nvGrpSpPr>
        <p:cNvPr id="1" name=""/>
        <p:cNvGrpSpPr/>
        <p:nvPr/>
      </p:nvGrpSpPr>
      <p:grpSpPr>
        <a:xfrm>
          <a:off x="0" y="0"/>
          <a:ext cx="0" cy="0"/>
          <a:chOff x="0" y="0"/>
          <a:chExt cx="0" cy="0"/>
        </a:xfrm>
      </p:grpSpPr>
      <p:sp>
        <p:nvSpPr>
          <p:cNvPr id="30" name="Tijdelijke aanduiding voor afbeelding 29">
            <a:extLst>
              <a:ext uri="{FF2B5EF4-FFF2-40B4-BE49-F238E27FC236}">
                <a16:creationId xmlns:a16="http://schemas.microsoft.com/office/drawing/2014/main" id="{99D30B38-A470-4E1C-A541-3475A851D375}"/>
              </a:ext>
            </a:extLst>
          </p:cNvPr>
          <p:cNvSpPr>
            <a:spLocks noGrp="1"/>
          </p:cNvSpPr>
          <p:nvPr>
            <p:ph type="pic" sz="quarter" idx="21"/>
          </p:nvPr>
        </p:nvSpPr>
        <p:spPr>
          <a:xfrm>
            <a:off x="6096001" y="1"/>
            <a:ext cx="6096000" cy="6432078"/>
          </a:xfrm>
          <a:custGeom>
            <a:avLst/>
            <a:gdLst>
              <a:gd name="connsiteX0" fmla="*/ 1143000 w 6096000"/>
              <a:gd name="connsiteY0" fmla="*/ 0 h 6432078"/>
              <a:gd name="connsiteX1" fmla="*/ 6096000 w 6096000"/>
              <a:gd name="connsiteY1" fmla="*/ 0 h 6432078"/>
              <a:gd name="connsiteX2" fmla="*/ 6096000 w 6096000"/>
              <a:gd name="connsiteY2" fmla="*/ 6432078 h 6432078"/>
              <a:gd name="connsiteX3" fmla="*/ 0 w 6096000"/>
              <a:gd name="connsiteY3" fmla="*/ 6432078 h 6432078"/>
              <a:gd name="connsiteX4" fmla="*/ 0 w 6096000"/>
              <a:gd name="connsiteY4" fmla="*/ 1143000 h 6432078"/>
              <a:gd name="connsiteX5" fmla="*/ 1143000 w 6096000"/>
              <a:gd name="connsiteY5" fmla="*/ 0 h 643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432078">
                <a:moveTo>
                  <a:pt x="1143000" y="0"/>
                </a:moveTo>
                <a:lnTo>
                  <a:pt x="6096000" y="0"/>
                </a:lnTo>
                <a:lnTo>
                  <a:pt x="6096000" y="6432078"/>
                </a:lnTo>
                <a:lnTo>
                  <a:pt x="0" y="6432078"/>
                </a:lnTo>
                <a:lnTo>
                  <a:pt x="0" y="1143000"/>
                </a:lnTo>
                <a:cubicBezTo>
                  <a:pt x="0" y="512064"/>
                  <a:pt x="512065" y="0"/>
                  <a:pt x="1143000" y="0"/>
                </a:cubicBez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1"/>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solidFill>
                <a:schemeClr val="bg1"/>
              </a:solidFill>
            </a:endParaRPr>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29559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tx1"/>
                </a:solidFill>
              </a:defRPr>
            </a:lvl1pPr>
          </a:lstStyle>
          <a:p>
            <a:fld id="{FE7508D5-4648-43C8-A088-FCA75E57C29C}"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tx1"/>
                </a:solidFill>
              </a:defRPr>
            </a:lvl1pPr>
          </a:lstStyle>
          <a:p>
            <a:endParaRPr lang="nl-NL" dirty="0">
              <a:solidFill>
                <a:schemeClr val="tx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tx1"/>
                </a:solidFill>
              </a:defRPr>
            </a:lvl1pPr>
          </a:lstStyle>
          <a:p>
            <a:fld id="{5610836C-8171-42F2-BE51-191147BFC492}" type="slidenum">
              <a:rPr lang="nl-NL" smtClean="0"/>
              <a:pPr/>
              <a:t>‹nr.›</a:t>
            </a:fld>
            <a:endParaRPr lang="nl-NL" dirty="0"/>
          </a:p>
        </p:txBody>
      </p:sp>
      <p:pic>
        <p:nvPicPr>
          <p:cNvPr id="28" name="Afbeelding 27">
            <a:extLst>
              <a:ext uri="{FF2B5EF4-FFF2-40B4-BE49-F238E27FC236}">
                <a16:creationId xmlns:a16="http://schemas.microsoft.com/office/drawing/2014/main" id="{6B4ACD09-6BA2-42F6-A57C-7991258E4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058420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 afbeelding - achtergrond groen blauw">
    <p:bg>
      <p:bgPr>
        <a:solidFill>
          <a:schemeClr val="accent3"/>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1"/>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solidFill>
                <a:schemeClr val="bg1"/>
              </a:solidFill>
            </a:endParaRPr>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29559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tx1"/>
                </a:solidFill>
              </a:defRPr>
            </a:lvl1pPr>
          </a:lstStyle>
          <a:p>
            <a:fld id="{412C42EE-5DA9-406C-A03A-1CE7EDBAA067}"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tx1"/>
                </a:solidFill>
              </a:defRPr>
            </a:lvl1pPr>
          </a:lstStyle>
          <a:p>
            <a:endParaRPr lang="nl-NL" dirty="0">
              <a:solidFill>
                <a:schemeClr val="tx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tx1"/>
                </a:solidFill>
              </a:defRPr>
            </a:lvl1pPr>
          </a:lstStyle>
          <a:p>
            <a:fld id="{5610836C-8171-42F2-BE51-191147BFC492}" type="slidenum">
              <a:rPr lang="nl-NL" smtClean="0"/>
              <a:pPr/>
              <a:t>‹nr.›</a:t>
            </a:fld>
            <a:endParaRPr lang="nl-NL" dirty="0"/>
          </a:p>
        </p:txBody>
      </p:sp>
      <p:sp>
        <p:nvSpPr>
          <p:cNvPr id="31" name="Tijdelijke aanduiding voor afbeelding 30">
            <a:extLst>
              <a:ext uri="{FF2B5EF4-FFF2-40B4-BE49-F238E27FC236}">
                <a16:creationId xmlns:a16="http://schemas.microsoft.com/office/drawing/2014/main" id="{BE4CE5B3-7464-4749-AFB2-7996196942A2}"/>
              </a:ext>
            </a:extLst>
          </p:cNvPr>
          <p:cNvSpPr>
            <a:spLocks noGrp="1"/>
          </p:cNvSpPr>
          <p:nvPr>
            <p:ph type="pic" sz="quarter" idx="21"/>
          </p:nvPr>
        </p:nvSpPr>
        <p:spPr>
          <a:xfrm>
            <a:off x="6096000" y="-1"/>
            <a:ext cx="6096000" cy="6432079"/>
          </a:xfrm>
          <a:custGeom>
            <a:avLst/>
            <a:gdLst>
              <a:gd name="connsiteX0" fmla="*/ 0 w 6096000"/>
              <a:gd name="connsiteY0" fmla="*/ 0 h 6432079"/>
              <a:gd name="connsiteX1" fmla="*/ 6096000 w 6096000"/>
              <a:gd name="connsiteY1" fmla="*/ 0 h 6432079"/>
              <a:gd name="connsiteX2" fmla="*/ 6096000 w 6096000"/>
              <a:gd name="connsiteY2" fmla="*/ 6432079 h 6432079"/>
              <a:gd name="connsiteX3" fmla="*/ 1143000 w 6096000"/>
              <a:gd name="connsiteY3" fmla="*/ 6432079 h 6432079"/>
              <a:gd name="connsiteX4" fmla="*/ 0 w 6096000"/>
              <a:gd name="connsiteY4" fmla="*/ 5289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9">
                <a:moveTo>
                  <a:pt x="0" y="0"/>
                </a:moveTo>
                <a:lnTo>
                  <a:pt x="6096000" y="0"/>
                </a:lnTo>
                <a:lnTo>
                  <a:pt x="6096000" y="6432079"/>
                </a:lnTo>
                <a:lnTo>
                  <a:pt x="1143000" y="6432079"/>
                </a:lnTo>
                <a:cubicBezTo>
                  <a:pt x="512064" y="6432079"/>
                  <a:pt x="0" y="5920015"/>
                  <a:pt x="0" y="5289079"/>
                </a:cubicBez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pic>
        <p:nvPicPr>
          <p:cNvPr id="28" name="Afbeelding 27">
            <a:extLst>
              <a:ext uri="{FF2B5EF4-FFF2-40B4-BE49-F238E27FC236}">
                <a16:creationId xmlns:a16="http://schemas.microsoft.com/office/drawing/2014/main" id="{FB504D35-E7A6-4A95-86F1-5E93D2A794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660014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beelding + tekst - achtergrond wit">
    <p:spTree>
      <p:nvGrpSpPr>
        <p:cNvPr id="1" name=""/>
        <p:cNvGrpSpPr/>
        <p:nvPr/>
      </p:nvGrpSpPr>
      <p:grpSpPr>
        <a:xfrm>
          <a:off x="0" y="0"/>
          <a:ext cx="0" cy="0"/>
          <a:chOff x="0" y="0"/>
          <a:chExt cx="0" cy="0"/>
        </a:xfrm>
      </p:grpSpPr>
      <p:sp>
        <p:nvSpPr>
          <p:cNvPr id="29" name="Vrije vorm: vorm 28">
            <a:extLst>
              <a:ext uri="{FF2B5EF4-FFF2-40B4-BE49-F238E27FC236}">
                <a16:creationId xmlns:a16="http://schemas.microsoft.com/office/drawing/2014/main" id="{5E38A02E-908A-4522-9FC2-BF77A243AF53}"/>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28" name="Tijdelijke aanduiding voor afbeelding 27">
            <a:extLst>
              <a:ext uri="{FF2B5EF4-FFF2-40B4-BE49-F238E27FC236}">
                <a16:creationId xmlns:a16="http://schemas.microsoft.com/office/drawing/2014/main" id="{A230B2D7-B7E7-453A-B36B-141E67B8D79F}"/>
              </a:ext>
            </a:extLst>
          </p:cNvPr>
          <p:cNvSpPr>
            <a:spLocks noGrp="1"/>
          </p:cNvSpPr>
          <p:nvPr>
            <p:ph type="pic" sz="quarter" idx="21"/>
          </p:nvPr>
        </p:nvSpPr>
        <p:spPr>
          <a:xfrm>
            <a:off x="0" y="1"/>
            <a:ext cx="6096000" cy="6432079"/>
          </a:xfrm>
          <a:custGeom>
            <a:avLst/>
            <a:gdLst>
              <a:gd name="connsiteX0" fmla="*/ 0 w 6096000"/>
              <a:gd name="connsiteY0" fmla="*/ 0 h 6432079"/>
              <a:gd name="connsiteX1" fmla="*/ 4953000 w 6096000"/>
              <a:gd name="connsiteY1" fmla="*/ 0 h 6432079"/>
              <a:gd name="connsiteX2" fmla="*/ 6096000 w 6096000"/>
              <a:gd name="connsiteY2" fmla="*/ 1143000 h 6432079"/>
              <a:gd name="connsiteX3" fmla="*/ 6096000 w 6096000"/>
              <a:gd name="connsiteY3" fmla="*/ 6432079 h 6432079"/>
              <a:gd name="connsiteX4" fmla="*/ 0 w 6096000"/>
              <a:gd name="connsiteY4" fmla="*/ 6432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9">
                <a:moveTo>
                  <a:pt x="0" y="0"/>
                </a:moveTo>
                <a:lnTo>
                  <a:pt x="4953000" y="0"/>
                </a:lnTo>
                <a:cubicBezTo>
                  <a:pt x="5583936" y="0"/>
                  <a:pt x="6096000" y="512064"/>
                  <a:pt x="6096000" y="1143000"/>
                </a:cubicBezTo>
                <a:lnTo>
                  <a:pt x="6096000" y="6432079"/>
                </a:lnTo>
                <a:lnTo>
                  <a:pt x="0" y="6432079"/>
                </a:ln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sp>
        <p:nvSpPr>
          <p:cNvPr id="35" name="Vrije vorm: vorm 34">
            <a:extLst>
              <a:ext uri="{FF2B5EF4-FFF2-40B4-BE49-F238E27FC236}">
                <a16:creationId xmlns:a16="http://schemas.microsoft.com/office/drawing/2014/main" id="{00729B30-8CF3-4898-AE1D-52AD911345E5}"/>
              </a:ext>
            </a:extLst>
          </p:cNvPr>
          <p:cNvSpPr/>
          <p:nvPr/>
        </p:nvSpPr>
        <p:spPr>
          <a:xfrm>
            <a:off x="6670038"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670038"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670038" y="2768769"/>
            <a:ext cx="4824000" cy="2955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670038" y="2125885"/>
            <a:ext cx="4824000" cy="318186"/>
          </a:xfrm>
        </p:spPr>
        <p:txBody>
          <a:bodyPr/>
          <a:lstStyle>
            <a:lvl1pPr>
              <a:buNone/>
              <a:defRPr sz="1500">
                <a:solidFill>
                  <a:schemeClr val="accent3"/>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5C2482DD-5EAF-4389-8208-9707683D1FE7}"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30" name="Afbeelding 29">
            <a:extLst>
              <a:ext uri="{FF2B5EF4-FFF2-40B4-BE49-F238E27FC236}">
                <a16:creationId xmlns:a16="http://schemas.microsoft.com/office/drawing/2014/main" id="{7FA2E363-6999-40FE-A24E-8306EA3FB3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850382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 tekst - achtergrond blauw">
    <p:bg>
      <p:bgPr>
        <a:solidFill>
          <a:schemeClr val="accent1"/>
        </a:solidFill>
        <a:effectLst/>
      </p:bgPr>
    </p:bg>
    <p:spTree>
      <p:nvGrpSpPr>
        <p:cNvPr id="1" name=""/>
        <p:cNvGrpSpPr/>
        <p:nvPr/>
      </p:nvGrpSpPr>
      <p:grpSpPr>
        <a:xfrm>
          <a:off x="0" y="0"/>
          <a:ext cx="0" cy="0"/>
          <a:chOff x="0" y="0"/>
          <a:chExt cx="0" cy="0"/>
        </a:xfrm>
      </p:grpSpPr>
      <p:sp>
        <p:nvSpPr>
          <p:cNvPr id="30" name="Tijdelijke aanduiding voor afbeelding 29">
            <a:extLst>
              <a:ext uri="{FF2B5EF4-FFF2-40B4-BE49-F238E27FC236}">
                <a16:creationId xmlns:a16="http://schemas.microsoft.com/office/drawing/2014/main" id="{28F856D1-BC0A-4B44-ACFD-922AB18D6CCF}"/>
              </a:ext>
            </a:extLst>
          </p:cNvPr>
          <p:cNvSpPr>
            <a:spLocks noGrp="1"/>
          </p:cNvSpPr>
          <p:nvPr>
            <p:ph type="pic" sz="quarter" idx="21"/>
          </p:nvPr>
        </p:nvSpPr>
        <p:spPr>
          <a:xfrm>
            <a:off x="0" y="0"/>
            <a:ext cx="6096000" cy="6432078"/>
          </a:xfrm>
          <a:custGeom>
            <a:avLst/>
            <a:gdLst>
              <a:gd name="connsiteX0" fmla="*/ 0 w 6096000"/>
              <a:gd name="connsiteY0" fmla="*/ 0 h 6432078"/>
              <a:gd name="connsiteX1" fmla="*/ 6096000 w 6096000"/>
              <a:gd name="connsiteY1" fmla="*/ 0 h 6432078"/>
              <a:gd name="connsiteX2" fmla="*/ 6096000 w 6096000"/>
              <a:gd name="connsiteY2" fmla="*/ 5289078 h 6432078"/>
              <a:gd name="connsiteX3" fmla="*/ 4953000 w 6096000"/>
              <a:gd name="connsiteY3" fmla="*/ 6432078 h 6432078"/>
              <a:gd name="connsiteX4" fmla="*/ 0 w 6096000"/>
              <a:gd name="connsiteY4" fmla="*/ 6432078 h 643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8">
                <a:moveTo>
                  <a:pt x="0" y="0"/>
                </a:moveTo>
                <a:lnTo>
                  <a:pt x="6096000" y="0"/>
                </a:lnTo>
                <a:lnTo>
                  <a:pt x="6096000" y="5289078"/>
                </a:lnTo>
                <a:cubicBezTo>
                  <a:pt x="6096000" y="5920014"/>
                  <a:pt x="5583936" y="6432078"/>
                  <a:pt x="4953000" y="6432078"/>
                </a:cubicBezTo>
                <a:lnTo>
                  <a:pt x="0" y="6432078"/>
                </a:ln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1"/>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672675"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solidFill>
                <a:schemeClr val="bg1"/>
              </a:solidFill>
            </a:endParaRPr>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672675"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672675" y="2768769"/>
            <a:ext cx="4824000" cy="29559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672675"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tx1"/>
                </a:solidFill>
              </a:defRPr>
            </a:lvl1pPr>
          </a:lstStyle>
          <a:p>
            <a:fld id="{E161DB7B-AB0F-4507-ADFC-E8DB6486338F}"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tx1"/>
                </a:solidFill>
              </a:defRPr>
            </a:lvl1pPr>
          </a:lstStyle>
          <a:p>
            <a:endParaRPr lang="nl-NL" dirty="0">
              <a:solidFill>
                <a:schemeClr val="tx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tx1"/>
                </a:solidFill>
              </a:defRPr>
            </a:lvl1pPr>
          </a:lstStyle>
          <a:p>
            <a:fld id="{5610836C-8171-42F2-BE51-191147BFC492}" type="slidenum">
              <a:rPr lang="nl-NL" smtClean="0"/>
              <a:pPr/>
              <a:t>‹nr.›</a:t>
            </a:fld>
            <a:endParaRPr lang="nl-NL" dirty="0"/>
          </a:p>
        </p:txBody>
      </p:sp>
      <p:pic>
        <p:nvPicPr>
          <p:cNvPr id="28" name="Afbeelding 27">
            <a:extLst>
              <a:ext uri="{FF2B5EF4-FFF2-40B4-BE49-F238E27FC236}">
                <a16:creationId xmlns:a16="http://schemas.microsoft.com/office/drawing/2014/main" id="{8D0508B9-544C-4857-A85F-5CC7F1A91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263337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 tekst - achtergrond groen">
    <p:bg>
      <p:bgPr>
        <a:solidFill>
          <a:schemeClr val="accent2"/>
        </a:solidFill>
        <a:effectLst/>
      </p:bgPr>
    </p:bg>
    <p:spTree>
      <p:nvGrpSpPr>
        <p:cNvPr id="1" name=""/>
        <p:cNvGrpSpPr/>
        <p:nvPr/>
      </p:nvGrpSpPr>
      <p:grpSpPr>
        <a:xfrm>
          <a:off x="0" y="0"/>
          <a:ext cx="0" cy="0"/>
          <a:chOff x="0" y="0"/>
          <a:chExt cx="0" cy="0"/>
        </a:xfrm>
      </p:grpSpPr>
      <p:sp>
        <p:nvSpPr>
          <p:cNvPr id="30" name="Tijdelijke aanduiding voor afbeelding 29">
            <a:extLst>
              <a:ext uri="{FF2B5EF4-FFF2-40B4-BE49-F238E27FC236}">
                <a16:creationId xmlns:a16="http://schemas.microsoft.com/office/drawing/2014/main" id="{123CB40A-083A-4678-8D0C-F6B7CA87BD0C}"/>
              </a:ext>
            </a:extLst>
          </p:cNvPr>
          <p:cNvSpPr>
            <a:spLocks noGrp="1"/>
          </p:cNvSpPr>
          <p:nvPr>
            <p:ph type="pic" sz="quarter" idx="21"/>
          </p:nvPr>
        </p:nvSpPr>
        <p:spPr>
          <a:xfrm>
            <a:off x="0" y="1"/>
            <a:ext cx="6096000" cy="6432079"/>
          </a:xfrm>
          <a:custGeom>
            <a:avLst/>
            <a:gdLst>
              <a:gd name="connsiteX0" fmla="*/ 0 w 6096000"/>
              <a:gd name="connsiteY0" fmla="*/ 0 h 6432079"/>
              <a:gd name="connsiteX1" fmla="*/ 4953000 w 6096000"/>
              <a:gd name="connsiteY1" fmla="*/ 0 h 6432079"/>
              <a:gd name="connsiteX2" fmla="*/ 6096000 w 6096000"/>
              <a:gd name="connsiteY2" fmla="*/ 1143000 h 6432079"/>
              <a:gd name="connsiteX3" fmla="*/ 6096000 w 6096000"/>
              <a:gd name="connsiteY3" fmla="*/ 6432079 h 6432079"/>
              <a:gd name="connsiteX4" fmla="*/ 0 w 6096000"/>
              <a:gd name="connsiteY4" fmla="*/ 6432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9">
                <a:moveTo>
                  <a:pt x="0" y="0"/>
                </a:moveTo>
                <a:lnTo>
                  <a:pt x="4953000" y="0"/>
                </a:lnTo>
                <a:cubicBezTo>
                  <a:pt x="5583936" y="0"/>
                  <a:pt x="6096000" y="512064"/>
                  <a:pt x="6096000" y="1143000"/>
                </a:cubicBezTo>
                <a:lnTo>
                  <a:pt x="6096000" y="6432079"/>
                </a:lnTo>
                <a:lnTo>
                  <a:pt x="0" y="6432079"/>
                </a:ln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1"/>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672675"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solidFill>
                <a:schemeClr val="bg1"/>
              </a:solidFill>
            </a:endParaRPr>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672675"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672675" y="2768769"/>
            <a:ext cx="4824000" cy="29559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672675"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tx1"/>
                </a:solidFill>
              </a:defRPr>
            </a:lvl1pPr>
          </a:lstStyle>
          <a:p>
            <a:fld id="{B42BBD0E-4503-41E0-BC10-58AA8E8555AF}"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tx1"/>
                </a:solidFill>
              </a:defRPr>
            </a:lvl1pPr>
          </a:lstStyle>
          <a:p>
            <a:endParaRPr lang="nl-NL" dirty="0">
              <a:solidFill>
                <a:schemeClr val="tx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tx1"/>
                </a:solidFill>
              </a:defRPr>
            </a:lvl1pPr>
          </a:lstStyle>
          <a:p>
            <a:fld id="{5610836C-8171-42F2-BE51-191147BFC492}" type="slidenum">
              <a:rPr lang="nl-NL" smtClean="0"/>
              <a:pPr/>
              <a:t>‹nr.›</a:t>
            </a:fld>
            <a:endParaRPr lang="nl-NL" dirty="0"/>
          </a:p>
        </p:txBody>
      </p:sp>
      <p:pic>
        <p:nvPicPr>
          <p:cNvPr id="28" name="Afbeelding 27">
            <a:extLst>
              <a:ext uri="{FF2B5EF4-FFF2-40B4-BE49-F238E27FC236}">
                <a16:creationId xmlns:a16="http://schemas.microsoft.com/office/drawing/2014/main" id="{257B9750-41A1-450B-851B-46B74C2DBB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192905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 tekst - achtergrond groen blauw">
    <p:bg>
      <p:bgPr>
        <a:solidFill>
          <a:schemeClr val="accent3"/>
        </a:solidFill>
        <a:effectLst/>
      </p:bgPr>
    </p:bg>
    <p:spTree>
      <p:nvGrpSpPr>
        <p:cNvPr id="1" name=""/>
        <p:cNvGrpSpPr/>
        <p:nvPr/>
      </p:nvGrpSpPr>
      <p:grpSpPr>
        <a:xfrm>
          <a:off x="0" y="0"/>
          <a:ext cx="0" cy="0"/>
          <a:chOff x="0" y="0"/>
          <a:chExt cx="0" cy="0"/>
        </a:xfrm>
      </p:grpSpPr>
      <p:sp>
        <p:nvSpPr>
          <p:cNvPr id="30" name="Tijdelijke aanduiding voor afbeelding 29">
            <a:extLst>
              <a:ext uri="{FF2B5EF4-FFF2-40B4-BE49-F238E27FC236}">
                <a16:creationId xmlns:a16="http://schemas.microsoft.com/office/drawing/2014/main" id="{28F856D1-BC0A-4B44-ACFD-922AB18D6CCF}"/>
              </a:ext>
            </a:extLst>
          </p:cNvPr>
          <p:cNvSpPr>
            <a:spLocks noGrp="1"/>
          </p:cNvSpPr>
          <p:nvPr>
            <p:ph type="pic" sz="quarter" idx="21"/>
          </p:nvPr>
        </p:nvSpPr>
        <p:spPr>
          <a:xfrm>
            <a:off x="0" y="0"/>
            <a:ext cx="6096000" cy="6432078"/>
          </a:xfrm>
          <a:custGeom>
            <a:avLst/>
            <a:gdLst>
              <a:gd name="connsiteX0" fmla="*/ 0 w 6096000"/>
              <a:gd name="connsiteY0" fmla="*/ 0 h 6432078"/>
              <a:gd name="connsiteX1" fmla="*/ 6096000 w 6096000"/>
              <a:gd name="connsiteY1" fmla="*/ 0 h 6432078"/>
              <a:gd name="connsiteX2" fmla="*/ 6096000 w 6096000"/>
              <a:gd name="connsiteY2" fmla="*/ 5289078 h 6432078"/>
              <a:gd name="connsiteX3" fmla="*/ 4953000 w 6096000"/>
              <a:gd name="connsiteY3" fmla="*/ 6432078 h 6432078"/>
              <a:gd name="connsiteX4" fmla="*/ 0 w 6096000"/>
              <a:gd name="connsiteY4" fmla="*/ 6432078 h 643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8">
                <a:moveTo>
                  <a:pt x="0" y="0"/>
                </a:moveTo>
                <a:lnTo>
                  <a:pt x="6096000" y="0"/>
                </a:lnTo>
                <a:lnTo>
                  <a:pt x="6096000" y="5289078"/>
                </a:lnTo>
                <a:cubicBezTo>
                  <a:pt x="6096000" y="5920014"/>
                  <a:pt x="5583936" y="6432078"/>
                  <a:pt x="4953000" y="6432078"/>
                </a:cubicBezTo>
                <a:lnTo>
                  <a:pt x="0" y="6432078"/>
                </a:ln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1"/>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672675"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solidFill>
                <a:schemeClr val="bg1"/>
              </a:solidFill>
            </a:endParaRPr>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672675"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672675" y="2768769"/>
            <a:ext cx="4824000" cy="29559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672675"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tx1"/>
                </a:solidFill>
              </a:defRPr>
            </a:lvl1pPr>
          </a:lstStyle>
          <a:p>
            <a:fld id="{D74EC1D3-1B13-4634-817F-A3960B984D61}"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tx1"/>
                </a:solidFill>
              </a:defRPr>
            </a:lvl1pPr>
          </a:lstStyle>
          <a:p>
            <a:endParaRPr lang="nl-NL" dirty="0">
              <a:solidFill>
                <a:schemeClr val="tx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tx1"/>
                </a:solidFill>
              </a:defRPr>
            </a:lvl1pPr>
          </a:lstStyle>
          <a:p>
            <a:fld id="{5610836C-8171-42F2-BE51-191147BFC492}" type="slidenum">
              <a:rPr lang="nl-NL" smtClean="0"/>
              <a:pPr/>
              <a:t>‹nr.›</a:t>
            </a:fld>
            <a:endParaRPr lang="nl-NL" dirty="0"/>
          </a:p>
        </p:txBody>
      </p:sp>
      <p:pic>
        <p:nvPicPr>
          <p:cNvPr id="28" name="Afbeelding 27">
            <a:extLst>
              <a:ext uri="{FF2B5EF4-FFF2-40B4-BE49-F238E27FC236}">
                <a16:creationId xmlns:a16="http://schemas.microsoft.com/office/drawing/2014/main" id="{0280DCD1-D50B-427D-9168-08D70B4C6F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839989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tekst - achtergrond grijs">
    <p:spTree>
      <p:nvGrpSpPr>
        <p:cNvPr id="1" name=""/>
        <p:cNvGrpSpPr/>
        <p:nvPr/>
      </p:nvGrpSpPr>
      <p:grpSpPr>
        <a:xfrm>
          <a:off x="0" y="0"/>
          <a:ext cx="0" cy="0"/>
          <a:chOff x="0" y="0"/>
          <a:chExt cx="0" cy="0"/>
        </a:xfrm>
      </p:grpSpPr>
      <p:sp>
        <p:nvSpPr>
          <p:cNvPr id="28" name="Graphic 4">
            <a:extLst>
              <a:ext uri="{FF2B5EF4-FFF2-40B4-BE49-F238E27FC236}">
                <a16:creationId xmlns:a16="http://schemas.microsoft.com/office/drawing/2014/main" id="{E869D6E6-1915-4E32-BCFB-3A51B7842AF2}"/>
              </a:ext>
            </a:extLst>
          </p:cNvPr>
          <p:cNvSpPr/>
          <p:nvPr userDrawn="1"/>
        </p:nvSpPr>
        <p:spPr>
          <a:xfrm>
            <a:off x="6096000" y="0"/>
            <a:ext cx="6096000" cy="6858000"/>
          </a:xfrm>
          <a:custGeom>
            <a:avLst/>
            <a:gdLst>
              <a:gd name="connsiteX0" fmla="*/ 11430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1143000 h 6858000"/>
              <a:gd name="connsiteX5" fmla="*/ 114300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1143000" y="0"/>
                </a:moveTo>
                <a:lnTo>
                  <a:pt x="6096000" y="0"/>
                </a:lnTo>
                <a:lnTo>
                  <a:pt x="6096000" y="6858000"/>
                </a:lnTo>
                <a:lnTo>
                  <a:pt x="0" y="6858000"/>
                </a:lnTo>
                <a:lnTo>
                  <a:pt x="0" y="1143000"/>
                </a:lnTo>
                <a:cubicBezTo>
                  <a:pt x="0" y="512064"/>
                  <a:pt x="512064" y="0"/>
                  <a:pt x="1143000" y="0"/>
                </a:cubicBezTo>
                <a:close/>
              </a:path>
            </a:pathLst>
          </a:custGeom>
          <a:solidFill>
            <a:schemeClr val="bg2"/>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2955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accent3"/>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D9901F11-2858-44B7-AE45-8AD4E8F348C4}"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9" name="Vrije vorm: vorm 28">
            <a:extLst>
              <a:ext uri="{FF2B5EF4-FFF2-40B4-BE49-F238E27FC236}">
                <a16:creationId xmlns:a16="http://schemas.microsoft.com/office/drawing/2014/main" id="{8F8A6924-4730-4FA3-BDE9-EB790533CB31}"/>
              </a:ext>
            </a:extLst>
          </p:cNvPr>
          <p:cNvSpPr/>
          <p:nvPr userDrawn="1"/>
        </p:nvSpPr>
        <p:spPr>
          <a:xfrm>
            <a:off x="6673308"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31" name="Tijdelijke aanduiding voor tekst 60">
            <a:extLst>
              <a:ext uri="{FF2B5EF4-FFF2-40B4-BE49-F238E27FC236}">
                <a16:creationId xmlns:a16="http://schemas.microsoft.com/office/drawing/2014/main" id="{E28FB7DD-F52C-422B-9D53-B65A7425A4CD}"/>
              </a:ext>
            </a:extLst>
          </p:cNvPr>
          <p:cNvSpPr>
            <a:spLocks noGrp="1"/>
          </p:cNvSpPr>
          <p:nvPr>
            <p:ph type="body" sz="quarter" idx="21"/>
          </p:nvPr>
        </p:nvSpPr>
        <p:spPr>
          <a:xfrm>
            <a:off x="6673308" y="2768769"/>
            <a:ext cx="4824000" cy="2955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2" name="Tijdelijke aanduiding voor tekst 60">
            <a:extLst>
              <a:ext uri="{FF2B5EF4-FFF2-40B4-BE49-F238E27FC236}">
                <a16:creationId xmlns:a16="http://schemas.microsoft.com/office/drawing/2014/main" id="{9AADCE8F-0D62-44C3-A50B-27B76FCC8DEC}"/>
              </a:ext>
            </a:extLst>
          </p:cNvPr>
          <p:cNvSpPr>
            <a:spLocks noGrp="1"/>
          </p:cNvSpPr>
          <p:nvPr>
            <p:ph type="body" sz="quarter" idx="22"/>
          </p:nvPr>
        </p:nvSpPr>
        <p:spPr>
          <a:xfrm>
            <a:off x="6673308" y="2125885"/>
            <a:ext cx="4824000" cy="318186"/>
          </a:xfrm>
        </p:spPr>
        <p:txBody>
          <a:bodyPr/>
          <a:lstStyle>
            <a:lvl1pPr>
              <a:buNone/>
              <a:defRPr sz="1500">
                <a:solidFill>
                  <a:schemeClr val="accent3"/>
                </a:solidFill>
              </a:defRPr>
            </a:lvl1pPr>
          </a:lstStyle>
          <a:p>
            <a:pPr lvl="0"/>
            <a:r>
              <a:rPr lang="nl-NL"/>
              <a:t>Klikken om de tekststijl van het model te bewerken</a:t>
            </a:r>
          </a:p>
        </p:txBody>
      </p:sp>
      <p:sp>
        <p:nvSpPr>
          <p:cNvPr id="6" name="Tijdelijke aanduiding voor tekst 5">
            <a:extLst>
              <a:ext uri="{FF2B5EF4-FFF2-40B4-BE49-F238E27FC236}">
                <a16:creationId xmlns:a16="http://schemas.microsoft.com/office/drawing/2014/main" id="{0AB92971-FF44-4D11-8E1D-3F0F1B6FA414}"/>
              </a:ext>
            </a:extLst>
          </p:cNvPr>
          <p:cNvSpPr>
            <a:spLocks noGrp="1"/>
          </p:cNvSpPr>
          <p:nvPr>
            <p:ph type="body" sz="quarter" idx="23" hasCustomPrompt="1"/>
          </p:nvPr>
        </p:nvSpPr>
        <p:spPr>
          <a:xfrm>
            <a:off x="6673850" y="1159577"/>
            <a:ext cx="4822123" cy="897872"/>
          </a:xfrm>
        </p:spPr>
        <p:txBody>
          <a:bodyPr vert="horz" lIns="0" tIns="0" rIns="0" bIns="0" rtlCol="0" anchor="t">
            <a:normAutofit/>
          </a:bodyPr>
          <a:lstStyle>
            <a:lvl1pPr marL="0" indent="0">
              <a:defRPr lang="nl-NL" sz="3500" smtClean="0">
                <a:solidFill>
                  <a:schemeClr val="tx2"/>
                </a:solidFill>
                <a:latin typeface="+mj-lt"/>
                <a:ea typeface="+mj-ea"/>
                <a:cs typeface="+mj-cs"/>
              </a:defRPr>
            </a:lvl1pPr>
            <a:lvl2pPr>
              <a:defRPr lang="nl-NL" smtClean="0"/>
            </a:lvl2pPr>
            <a:lvl3pPr>
              <a:defRPr lang="nl-NL" smtClean="0"/>
            </a:lvl3pPr>
            <a:lvl4pPr>
              <a:defRPr lang="nl-NL" smtClean="0"/>
            </a:lvl4pPr>
            <a:lvl5pPr>
              <a:defRPr lang="nl-NL"/>
            </a:lvl5pPr>
          </a:lstStyle>
          <a:p>
            <a:pPr lvl="0">
              <a:lnSpc>
                <a:spcPct val="80000"/>
              </a:lnSpc>
              <a:spcBef>
                <a:spcPct val="0"/>
              </a:spcBef>
              <a:buNone/>
            </a:pPr>
            <a:r>
              <a:rPr lang="nl-NL" dirty="0"/>
              <a:t>Klikken om een titel toe te voegen</a:t>
            </a:r>
          </a:p>
        </p:txBody>
      </p:sp>
      <p:pic>
        <p:nvPicPr>
          <p:cNvPr id="33" name="Afbeelding 32">
            <a:extLst>
              <a:ext uri="{FF2B5EF4-FFF2-40B4-BE49-F238E27FC236}">
                <a16:creationId xmlns:a16="http://schemas.microsoft.com/office/drawing/2014/main" id="{C7D6C3A9-068D-40A1-9393-CC3CCA27F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830662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fbeelding + logo achtergond blauw">
    <p:bg>
      <p:bgPr>
        <a:solidFill>
          <a:schemeClr val="accent1"/>
        </a:solid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3AC9E99-FAED-49B0-8961-2F79518267B7}"/>
              </a:ext>
            </a:extLst>
          </p:cNvPr>
          <p:cNvSpPr>
            <a:spLocks noGrp="1"/>
          </p:cNvSpPr>
          <p:nvPr>
            <p:ph type="pic" sz="quarter" idx="10"/>
          </p:nvPr>
        </p:nvSpPr>
        <p:spPr>
          <a:xfrm>
            <a:off x="0" y="0"/>
            <a:ext cx="12192000" cy="4130040"/>
          </a:xfrm>
          <a:custGeom>
            <a:avLst/>
            <a:gdLst>
              <a:gd name="connsiteX0" fmla="*/ 0 w 12192000"/>
              <a:gd name="connsiteY0" fmla="*/ 0 h 4130040"/>
              <a:gd name="connsiteX1" fmla="*/ 12192000 w 12192000"/>
              <a:gd name="connsiteY1" fmla="*/ 0 h 4130040"/>
              <a:gd name="connsiteX2" fmla="*/ 12192000 w 12192000"/>
              <a:gd name="connsiteY2" fmla="*/ 4130040 h 4130040"/>
              <a:gd name="connsiteX3" fmla="*/ 11049000 w 12192000"/>
              <a:gd name="connsiteY3" fmla="*/ 2987040 h 4130040"/>
              <a:gd name="connsiteX4" fmla="*/ 0 w 12192000"/>
              <a:gd name="connsiteY4" fmla="*/ 2987040 h 413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130040">
                <a:moveTo>
                  <a:pt x="0" y="0"/>
                </a:moveTo>
                <a:lnTo>
                  <a:pt x="12192000" y="0"/>
                </a:lnTo>
                <a:lnTo>
                  <a:pt x="12192000" y="4130040"/>
                </a:lnTo>
                <a:cubicBezTo>
                  <a:pt x="12192000" y="3499104"/>
                  <a:pt x="11679936" y="2987040"/>
                  <a:pt x="11049000" y="2987040"/>
                </a:cubicBezTo>
                <a:lnTo>
                  <a:pt x="0" y="2987040"/>
                </a:lnTo>
                <a:close/>
              </a:path>
            </a:pathLst>
          </a:custGeom>
          <a:solidFill>
            <a:schemeClr val="bg1">
              <a:lumMod val="75000"/>
            </a:schemeClr>
          </a:solidFill>
        </p:spPr>
        <p:txBody>
          <a:bodyPr wrap="square" anchor="ctr">
            <a:noAutofit/>
          </a:bodyPr>
          <a:lstStyle>
            <a:lvl1pPr algn="ctr">
              <a:buNone/>
              <a:defRPr sz="1200"/>
            </a:lvl1pPr>
          </a:lstStyle>
          <a:p>
            <a:r>
              <a:rPr lang="nl-NL"/>
              <a:t>Klik op het pictogram als u een afbeelding wilt toevoegen</a:t>
            </a:r>
            <a:endParaRPr lang="nl-NL" dirty="0"/>
          </a:p>
        </p:txBody>
      </p:sp>
      <p:sp>
        <p:nvSpPr>
          <p:cNvPr id="33" name="Tijdelijke aanduiding voor tekst 2">
            <a:extLst>
              <a:ext uri="{FF2B5EF4-FFF2-40B4-BE49-F238E27FC236}">
                <a16:creationId xmlns:a16="http://schemas.microsoft.com/office/drawing/2014/main" id="{240E25D4-7CE1-4EF9-85DF-1DE383E5715D}"/>
              </a:ext>
            </a:extLst>
          </p:cNvPr>
          <p:cNvSpPr>
            <a:spLocks noGrp="1"/>
          </p:cNvSpPr>
          <p:nvPr>
            <p:ph type="body" sz="quarter" idx="12" hasCustomPrompt="1"/>
          </p:nvPr>
        </p:nvSpPr>
        <p:spPr>
          <a:xfrm>
            <a:off x="2135124" y="1920875"/>
            <a:ext cx="3367151" cy="3011488"/>
          </a:xfrm>
          <a:blipFill>
            <a:blip r:embed="rId2"/>
            <a:stretch>
              <a:fillRect/>
            </a:stretch>
          </a:blipFill>
        </p:spPr>
        <p:txBody>
          <a:bodyPr/>
          <a:lstStyle>
            <a:lvl1pPr>
              <a:buNone/>
              <a:defRPr/>
            </a:lvl1pPr>
          </a:lstStyle>
          <a:p>
            <a:pPr lvl="0"/>
            <a:r>
              <a:rPr lang="nl-NL" dirty="0"/>
              <a:t>    </a:t>
            </a:r>
          </a:p>
        </p:txBody>
      </p:sp>
      <p:sp>
        <p:nvSpPr>
          <p:cNvPr id="5" name="Tijdelijke aanduiding voor tekst 32">
            <a:extLst>
              <a:ext uri="{FF2B5EF4-FFF2-40B4-BE49-F238E27FC236}">
                <a16:creationId xmlns:a16="http://schemas.microsoft.com/office/drawing/2014/main" id="{2F98AB85-131D-4AE2-88B5-EED9990D0C01}"/>
              </a:ext>
            </a:extLst>
          </p:cNvPr>
          <p:cNvSpPr>
            <a:spLocks noGrp="1"/>
          </p:cNvSpPr>
          <p:nvPr>
            <p:ph type="body" sz="quarter" idx="13"/>
          </p:nvPr>
        </p:nvSpPr>
        <p:spPr>
          <a:xfrm>
            <a:off x="4503201" y="6155040"/>
            <a:ext cx="5690235" cy="317659"/>
          </a:xfrm>
        </p:spPr>
        <p:txBody>
          <a:bodyPr>
            <a:noAutofit/>
          </a:bodyPr>
          <a:lstStyle>
            <a:lvl1pPr algn="r">
              <a:buNone/>
              <a:defRPr sz="1800">
                <a:solidFill>
                  <a:schemeClr val="bg1"/>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sp>
        <p:nvSpPr>
          <p:cNvPr id="6" name="Tekstvak 5">
            <a:extLst>
              <a:ext uri="{FF2B5EF4-FFF2-40B4-BE49-F238E27FC236}">
                <a16:creationId xmlns:a16="http://schemas.microsoft.com/office/drawing/2014/main" id="{374231DC-A6DD-4331-A798-79750F26A2DB}"/>
              </a:ext>
            </a:extLst>
          </p:cNvPr>
          <p:cNvSpPr txBox="1"/>
          <p:nvPr userDrawn="1"/>
        </p:nvSpPr>
        <p:spPr>
          <a:xfrm>
            <a:off x="9031061" y="6155040"/>
            <a:ext cx="2465614" cy="317659"/>
          </a:xfrm>
          <a:prstGeom prst="rect">
            <a:avLst/>
          </a:prstGeom>
        </p:spPr>
        <p:txBody>
          <a:bodyPr vert="horz" lIns="0" tIns="0" rIns="0" bIns="0" rtlCol="0">
            <a:noAutofit/>
          </a:bodyPr>
          <a:lstStyle>
            <a:lvl1pPr marL="266700" lvl="0" indent="-266700" algn="r">
              <a:lnSpc>
                <a:spcPct val="100000"/>
              </a:lnSpc>
              <a:spcBef>
                <a:spcPts val="1000"/>
              </a:spcBef>
              <a:buClr>
                <a:schemeClr val="accent1"/>
              </a:buClr>
              <a:buFont typeface="Arial" panose="020B0604020202020204" pitchFamily="34" charset="0"/>
              <a:buNone/>
              <a:defRPr>
                <a:solidFill>
                  <a:schemeClr val="accent1"/>
                </a:solidFill>
                <a:latin typeface="Avenir Book" panose="02000503020000020003" pitchFamily="2" charset="0"/>
              </a:defRPr>
            </a:lvl1pPr>
            <a:lvl2pPr marL="541338" indent="-274638" algn="r">
              <a:lnSpc>
                <a:spcPct val="100000"/>
              </a:lnSpc>
              <a:spcBef>
                <a:spcPts val="500"/>
              </a:spcBef>
              <a:buClr>
                <a:schemeClr val="accent2"/>
              </a:buClr>
              <a:buFont typeface="Arial" panose="020B0604020202020204" pitchFamily="34" charset="0"/>
              <a:buNone/>
              <a:defRPr>
                <a:solidFill>
                  <a:schemeClr val="accent1"/>
                </a:solidFill>
                <a:latin typeface="Avenir Book" panose="02000503020000020003" pitchFamily="2" charset="0"/>
              </a:defRPr>
            </a:lvl2pPr>
            <a:lvl3pPr marL="808038" indent="-266700" algn="r">
              <a:lnSpc>
                <a:spcPct val="100000"/>
              </a:lnSpc>
              <a:spcBef>
                <a:spcPts val="500"/>
              </a:spcBef>
              <a:buClr>
                <a:schemeClr val="accent3"/>
              </a:buClr>
              <a:buFont typeface="Arial" panose="020B0604020202020204" pitchFamily="34" charset="0"/>
              <a:buNone/>
              <a:defRPr>
                <a:solidFill>
                  <a:schemeClr val="accent1"/>
                </a:solidFill>
                <a:latin typeface="Avenir Book" panose="02000503020000020003" pitchFamily="2" charset="0"/>
              </a:defRPr>
            </a:lvl3pPr>
            <a:lvl4pPr marL="1074738" indent="-266700" algn="r">
              <a:lnSpc>
                <a:spcPct val="100000"/>
              </a:lnSpc>
              <a:spcBef>
                <a:spcPts val="500"/>
              </a:spcBef>
              <a:buClr>
                <a:schemeClr val="accent1"/>
              </a:buClr>
              <a:buFont typeface="Arial" panose="020B0604020202020204" pitchFamily="34" charset="0"/>
              <a:buNone/>
              <a:defRPr>
                <a:solidFill>
                  <a:schemeClr val="accent1"/>
                </a:solidFill>
                <a:latin typeface="Avenir Book" panose="02000503020000020003" pitchFamily="2" charset="0"/>
              </a:defRPr>
            </a:lvl4pPr>
            <a:lvl5pPr marL="1341438" indent="-266700" algn="r">
              <a:lnSpc>
                <a:spcPct val="100000"/>
              </a:lnSpc>
              <a:spcBef>
                <a:spcPts val="500"/>
              </a:spcBef>
              <a:buClr>
                <a:schemeClr val="accent2"/>
              </a:buClr>
              <a:buFont typeface="Arial" panose="020B0604020202020204" pitchFamily="34" charset="0"/>
              <a:buNone/>
              <a:defRPr>
                <a:solidFill>
                  <a:schemeClr val="accent1"/>
                </a:solidFill>
                <a:latin typeface="Avenir Book" panose="02000503020000020003"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3B4C39DA-4844-4CA8-B37E-9C660D69D688}" type="datetime1">
              <a:rPr lang="nl-NL" smtClean="0">
                <a:solidFill>
                  <a:schemeClr val="bg1"/>
                </a:solidFill>
              </a:rPr>
              <a:pPr lvl="0"/>
              <a:t>28-5-2021</a:t>
            </a:fld>
            <a:endParaRPr lang="nl-NL" dirty="0">
              <a:solidFill>
                <a:schemeClr val="bg1"/>
              </a:solidFill>
            </a:endParaRPr>
          </a:p>
        </p:txBody>
      </p:sp>
    </p:spTree>
    <p:extLst>
      <p:ext uri="{BB962C8B-B14F-4D97-AF65-F5344CB8AC3E}">
        <p14:creationId xmlns:p14="http://schemas.microsoft.com/office/powerpoint/2010/main" val="2932627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tekst - achtergrond verloop">
    <p:spTree>
      <p:nvGrpSpPr>
        <p:cNvPr id="1" name=""/>
        <p:cNvGrpSpPr/>
        <p:nvPr/>
      </p:nvGrpSpPr>
      <p:grpSpPr>
        <a:xfrm>
          <a:off x="0" y="0"/>
          <a:ext cx="0" cy="0"/>
          <a:chOff x="0" y="0"/>
          <a:chExt cx="0" cy="0"/>
        </a:xfrm>
      </p:grpSpPr>
      <p:sp>
        <p:nvSpPr>
          <p:cNvPr id="33" name="Vrije vorm: vorm 32">
            <a:extLst>
              <a:ext uri="{FF2B5EF4-FFF2-40B4-BE49-F238E27FC236}">
                <a16:creationId xmlns:a16="http://schemas.microsoft.com/office/drawing/2014/main" id="{DAD28205-2E16-4F7C-8448-03EE7CD59D65}"/>
              </a:ext>
            </a:extLst>
          </p:cNvPr>
          <p:cNvSpPr/>
          <p:nvPr userDrawn="1"/>
        </p:nvSpPr>
        <p:spPr>
          <a:xfrm flipV="1">
            <a:off x="6096000" y="0"/>
            <a:ext cx="6096000" cy="6432078"/>
          </a:xfrm>
          <a:custGeom>
            <a:avLst/>
            <a:gdLst>
              <a:gd name="connsiteX0" fmla="*/ 0 w 6096000"/>
              <a:gd name="connsiteY0" fmla="*/ 6432078 h 6432078"/>
              <a:gd name="connsiteX1" fmla="*/ 6096000 w 6096000"/>
              <a:gd name="connsiteY1" fmla="*/ 6432078 h 6432078"/>
              <a:gd name="connsiteX2" fmla="*/ 6096000 w 6096000"/>
              <a:gd name="connsiteY2" fmla="*/ 0 h 6432078"/>
              <a:gd name="connsiteX3" fmla="*/ 1143000 w 6096000"/>
              <a:gd name="connsiteY3" fmla="*/ 0 h 6432078"/>
              <a:gd name="connsiteX4" fmla="*/ 0 w 6096000"/>
              <a:gd name="connsiteY4" fmla="*/ 1143000 h 643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8">
                <a:moveTo>
                  <a:pt x="0" y="6432078"/>
                </a:moveTo>
                <a:lnTo>
                  <a:pt x="6096000" y="6432078"/>
                </a:lnTo>
                <a:lnTo>
                  <a:pt x="6096000" y="0"/>
                </a:lnTo>
                <a:lnTo>
                  <a:pt x="1143000" y="0"/>
                </a:lnTo>
                <a:cubicBezTo>
                  <a:pt x="512064" y="0"/>
                  <a:pt x="0" y="512064"/>
                  <a:pt x="0" y="1143000"/>
                </a:cubicBezTo>
                <a:close/>
              </a:path>
            </a:pathLst>
          </a:custGeom>
          <a:gradFill>
            <a:gsLst>
              <a:gs pos="1000">
                <a:schemeClr val="accent1"/>
              </a:gs>
              <a:gs pos="99000">
                <a:schemeClr val="accent2"/>
              </a:gs>
            </a:gsLst>
            <a:lin ang="0" scaled="1"/>
          </a:gradFill>
          <a:ln w="7620" cap="flat">
            <a:noFill/>
            <a:prstDash val="solid"/>
            <a:miter/>
          </a:ln>
        </p:spPr>
        <p:txBody>
          <a:bodyPr wrap="square" rtlCol="0" anchor="ctr">
            <a:noAutofit/>
          </a:bodyP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2955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accent3"/>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A8D9FB5F-6912-4050-AE9D-638221CEBAA6}"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9" name="Vrije vorm: vorm 28">
            <a:extLst>
              <a:ext uri="{FF2B5EF4-FFF2-40B4-BE49-F238E27FC236}">
                <a16:creationId xmlns:a16="http://schemas.microsoft.com/office/drawing/2014/main" id="{8F8A6924-4730-4FA3-BDE9-EB790533CB31}"/>
              </a:ext>
            </a:extLst>
          </p:cNvPr>
          <p:cNvSpPr/>
          <p:nvPr userDrawn="1"/>
        </p:nvSpPr>
        <p:spPr>
          <a:xfrm>
            <a:off x="6673308"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solidFill>
                <a:schemeClr val="bg1"/>
              </a:solidFill>
            </a:endParaRPr>
          </a:p>
        </p:txBody>
      </p:sp>
      <p:sp>
        <p:nvSpPr>
          <p:cNvPr id="31" name="Tijdelijke aanduiding voor tekst 60">
            <a:extLst>
              <a:ext uri="{FF2B5EF4-FFF2-40B4-BE49-F238E27FC236}">
                <a16:creationId xmlns:a16="http://schemas.microsoft.com/office/drawing/2014/main" id="{E28FB7DD-F52C-422B-9D53-B65A7425A4CD}"/>
              </a:ext>
            </a:extLst>
          </p:cNvPr>
          <p:cNvSpPr>
            <a:spLocks noGrp="1"/>
          </p:cNvSpPr>
          <p:nvPr>
            <p:ph type="body" sz="quarter" idx="21"/>
          </p:nvPr>
        </p:nvSpPr>
        <p:spPr>
          <a:xfrm>
            <a:off x="6673308" y="2768769"/>
            <a:ext cx="4824000" cy="29559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2" name="Tijdelijke aanduiding voor tekst 60">
            <a:extLst>
              <a:ext uri="{FF2B5EF4-FFF2-40B4-BE49-F238E27FC236}">
                <a16:creationId xmlns:a16="http://schemas.microsoft.com/office/drawing/2014/main" id="{9AADCE8F-0D62-44C3-A50B-27B76FCC8DEC}"/>
              </a:ext>
            </a:extLst>
          </p:cNvPr>
          <p:cNvSpPr>
            <a:spLocks noGrp="1"/>
          </p:cNvSpPr>
          <p:nvPr>
            <p:ph type="body" sz="quarter" idx="22"/>
          </p:nvPr>
        </p:nvSpPr>
        <p:spPr>
          <a:xfrm>
            <a:off x="6673308"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6" name="Tijdelijke aanduiding voor tekst 5">
            <a:extLst>
              <a:ext uri="{FF2B5EF4-FFF2-40B4-BE49-F238E27FC236}">
                <a16:creationId xmlns:a16="http://schemas.microsoft.com/office/drawing/2014/main" id="{0AB92971-FF44-4D11-8E1D-3F0F1B6FA414}"/>
              </a:ext>
            </a:extLst>
          </p:cNvPr>
          <p:cNvSpPr>
            <a:spLocks noGrp="1"/>
          </p:cNvSpPr>
          <p:nvPr>
            <p:ph type="body" sz="quarter" idx="23" hasCustomPrompt="1"/>
          </p:nvPr>
        </p:nvSpPr>
        <p:spPr>
          <a:xfrm>
            <a:off x="6673850" y="1159577"/>
            <a:ext cx="4822123" cy="897872"/>
          </a:xfrm>
        </p:spPr>
        <p:txBody>
          <a:bodyPr vert="horz" lIns="0" tIns="0" rIns="0" bIns="0" rtlCol="0" anchor="t">
            <a:normAutofit/>
          </a:bodyPr>
          <a:lstStyle>
            <a:lvl1pPr marL="0" indent="0">
              <a:defRPr lang="nl-NL" sz="3500" smtClean="0">
                <a:solidFill>
                  <a:schemeClr val="bg1"/>
                </a:solidFill>
                <a:latin typeface="+mj-lt"/>
                <a:ea typeface="+mj-ea"/>
                <a:cs typeface="+mj-cs"/>
              </a:defRPr>
            </a:lvl1pPr>
            <a:lvl2pPr>
              <a:defRPr lang="nl-NL" smtClean="0"/>
            </a:lvl2pPr>
            <a:lvl3pPr>
              <a:defRPr lang="nl-NL" smtClean="0"/>
            </a:lvl3pPr>
            <a:lvl4pPr>
              <a:defRPr lang="nl-NL" smtClean="0"/>
            </a:lvl4pPr>
            <a:lvl5pPr>
              <a:defRPr lang="nl-NL"/>
            </a:lvl5pPr>
          </a:lstStyle>
          <a:p>
            <a:pPr lvl="0">
              <a:lnSpc>
                <a:spcPct val="80000"/>
              </a:lnSpc>
              <a:spcBef>
                <a:spcPct val="0"/>
              </a:spcBef>
              <a:buNone/>
            </a:pPr>
            <a:r>
              <a:rPr lang="nl-NL" dirty="0"/>
              <a:t>Klikken om een titel toe te voegen</a:t>
            </a:r>
          </a:p>
        </p:txBody>
      </p:sp>
      <p:pic>
        <p:nvPicPr>
          <p:cNvPr id="34" name="Afbeelding 33">
            <a:extLst>
              <a:ext uri="{FF2B5EF4-FFF2-40B4-BE49-F238E27FC236}">
                <a16:creationId xmlns:a16="http://schemas.microsoft.com/office/drawing/2014/main" id="{FE73F8FD-F2BA-4D39-A1DA-CC21EB227F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325304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tekst - achtergrond groen blauw">
    <p:spTree>
      <p:nvGrpSpPr>
        <p:cNvPr id="1" name=""/>
        <p:cNvGrpSpPr/>
        <p:nvPr/>
      </p:nvGrpSpPr>
      <p:grpSpPr>
        <a:xfrm>
          <a:off x="0" y="0"/>
          <a:ext cx="0" cy="0"/>
          <a:chOff x="0" y="0"/>
          <a:chExt cx="0" cy="0"/>
        </a:xfrm>
      </p:grpSpPr>
      <p:sp>
        <p:nvSpPr>
          <p:cNvPr id="34" name="Graphic 4">
            <a:extLst>
              <a:ext uri="{FF2B5EF4-FFF2-40B4-BE49-F238E27FC236}">
                <a16:creationId xmlns:a16="http://schemas.microsoft.com/office/drawing/2014/main" id="{5E2E4B0E-03B1-4302-9034-CB522090085F}"/>
              </a:ext>
            </a:extLst>
          </p:cNvPr>
          <p:cNvSpPr/>
          <p:nvPr userDrawn="1"/>
        </p:nvSpPr>
        <p:spPr>
          <a:xfrm>
            <a:off x="6096000" y="0"/>
            <a:ext cx="6096000" cy="6858000"/>
          </a:xfrm>
          <a:custGeom>
            <a:avLst/>
            <a:gdLst>
              <a:gd name="connsiteX0" fmla="*/ 11430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1143000 h 6858000"/>
              <a:gd name="connsiteX5" fmla="*/ 114300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1143000" y="0"/>
                </a:moveTo>
                <a:lnTo>
                  <a:pt x="6096000" y="0"/>
                </a:lnTo>
                <a:lnTo>
                  <a:pt x="6096000" y="6858000"/>
                </a:lnTo>
                <a:lnTo>
                  <a:pt x="0" y="6858000"/>
                </a:lnTo>
                <a:lnTo>
                  <a:pt x="0" y="1143000"/>
                </a:lnTo>
                <a:cubicBezTo>
                  <a:pt x="0" y="512064"/>
                  <a:pt x="512064" y="0"/>
                  <a:pt x="1143000" y="0"/>
                </a:cubicBezTo>
                <a:close/>
              </a:path>
            </a:pathLst>
          </a:custGeom>
          <a:solidFill>
            <a:schemeClr val="accent3"/>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2955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accent3"/>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9E0B46F7-5488-4FDD-8729-745CA940837E}"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9" name="Vrije vorm: vorm 28">
            <a:extLst>
              <a:ext uri="{FF2B5EF4-FFF2-40B4-BE49-F238E27FC236}">
                <a16:creationId xmlns:a16="http://schemas.microsoft.com/office/drawing/2014/main" id="{8F8A6924-4730-4FA3-BDE9-EB790533CB31}"/>
              </a:ext>
            </a:extLst>
          </p:cNvPr>
          <p:cNvSpPr/>
          <p:nvPr userDrawn="1"/>
        </p:nvSpPr>
        <p:spPr>
          <a:xfrm>
            <a:off x="6673308"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solidFill>
                <a:schemeClr val="bg1"/>
              </a:solidFill>
            </a:endParaRPr>
          </a:p>
        </p:txBody>
      </p:sp>
      <p:sp>
        <p:nvSpPr>
          <p:cNvPr id="31" name="Tijdelijke aanduiding voor tekst 60">
            <a:extLst>
              <a:ext uri="{FF2B5EF4-FFF2-40B4-BE49-F238E27FC236}">
                <a16:creationId xmlns:a16="http://schemas.microsoft.com/office/drawing/2014/main" id="{E28FB7DD-F52C-422B-9D53-B65A7425A4CD}"/>
              </a:ext>
            </a:extLst>
          </p:cNvPr>
          <p:cNvSpPr>
            <a:spLocks noGrp="1"/>
          </p:cNvSpPr>
          <p:nvPr>
            <p:ph type="body" sz="quarter" idx="21"/>
          </p:nvPr>
        </p:nvSpPr>
        <p:spPr>
          <a:xfrm>
            <a:off x="6673308" y="2768769"/>
            <a:ext cx="4824000" cy="29559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2" name="Tijdelijke aanduiding voor tekst 60">
            <a:extLst>
              <a:ext uri="{FF2B5EF4-FFF2-40B4-BE49-F238E27FC236}">
                <a16:creationId xmlns:a16="http://schemas.microsoft.com/office/drawing/2014/main" id="{9AADCE8F-0D62-44C3-A50B-27B76FCC8DEC}"/>
              </a:ext>
            </a:extLst>
          </p:cNvPr>
          <p:cNvSpPr>
            <a:spLocks noGrp="1"/>
          </p:cNvSpPr>
          <p:nvPr>
            <p:ph type="body" sz="quarter" idx="22"/>
          </p:nvPr>
        </p:nvSpPr>
        <p:spPr>
          <a:xfrm>
            <a:off x="6673308"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6" name="Tijdelijke aanduiding voor tekst 5">
            <a:extLst>
              <a:ext uri="{FF2B5EF4-FFF2-40B4-BE49-F238E27FC236}">
                <a16:creationId xmlns:a16="http://schemas.microsoft.com/office/drawing/2014/main" id="{0AB92971-FF44-4D11-8E1D-3F0F1B6FA414}"/>
              </a:ext>
            </a:extLst>
          </p:cNvPr>
          <p:cNvSpPr>
            <a:spLocks noGrp="1"/>
          </p:cNvSpPr>
          <p:nvPr>
            <p:ph type="body" sz="quarter" idx="23" hasCustomPrompt="1"/>
          </p:nvPr>
        </p:nvSpPr>
        <p:spPr>
          <a:xfrm>
            <a:off x="6673850" y="1159577"/>
            <a:ext cx="4822123" cy="897872"/>
          </a:xfrm>
        </p:spPr>
        <p:txBody>
          <a:bodyPr vert="horz" lIns="0" tIns="0" rIns="0" bIns="0" rtlCol="0" anchor="t">
            <a:normAutofit/>
          </a:bodyPr>
          <a:lstStyle>
            <a:lvl1pPr marL="0" indent="0">
              <a:defRPr lang="nl-NL" sz="3500" smtClean="0">
                <a:solidFill>
                  <a:schemeClr val="bg1"/>
                </a:solidFill>
                <a:latin typeface="+mj-lt"/>
                <a:ea typeface="+mj-ea"/>
                <a:cs typeface="+mj-cs"/>
              </a:defRPr>
            </a:lvl1pPr>
            <a:lvl2pPr>
              <a:defRPr lang="nl-NL" smtClean="0"/>
            </a:lvl2pPr>
            <a:lvl3pPr>
              <a:defRPr lang="nl-NL" smtClean="0"/>
            </a:lvl3pPr>
            <a:lvl4pPr>
              <a:defRPr lang="nl-NL" smtClean="0"/>
            </a:lvl4pPr>
            <a:lvl5pPr>
              <a:defRPr lang="nl-NL"/>
            </a:lvl5pPr>
          </a:lstStyle>
          <a:p>
            <a:pPr lvl="0">
              <a:lnSpc>
                <a:spcPct val="80000"/>
              </a:lnSpc>
              <a:spcBef>
                <a:spcPct val="0"/>
              </a:spcBef>
              <a:buNone/>
            </a:pPr>
            <a:r>
              <a:rPr lang="nl-NL" dirty="0"/>
              <a:t>Klikken om een titel toe te voegen</a:t>
            </a:r>
          </a:p>
        </p:txBody>
      </p:sp>
      <p:pic>
        <p:nvPicPr>
          <p:cNvPr id="33" name="Afbeelding 32">
            <a:extLst>
              <a:ext uri="{FF2B5EF4-FFF2-40B4-BE49-F238E27FC236}">
                <a16:creationId xmlns:a16="http://schemas.microsoft.com/office/drawing/2014/main" id="{A29EAEAB-89DC-44D3-8C91-454C9514DD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971066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volle breedte">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321505"/>
            <a:ext cx="10800648" cy="340318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27" name="Afbeelding 26">
            <a:extLst>
              <a:ext uri="{FF2B5EF4-FFF2-40B4-BE49-F238E27FC236}">
                <a16:creationId xmlns:a16="http://schemas.microsoft.com/office/drawing/2014/main" id="{22966FA0-89AE-4238-ACA5-18440E9AC9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709517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2/3 + 1/3">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6" y="2321505"/>
            <a:ext cx="6264000" cy="340318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F8792806-23A9-429D-A107-52CAFAB7524C}"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7" name="Tijdelijke aanduiding voor tekst 60">
            <a:extLst>
              <a:ext uri="{FF2B5EF4-FFF2-40B4-BE49-F238E27FC236}">
                <a16:creationId xmlns:a16="http://schemas.microsoft.com/office/drawing/2014/main" id="{10ABA456-4912-443B-8F9A-66713A8F86BC}"/>
              </a:ext>
            </a:extLst>
          </p:cNvPr>
          <p:cNvSpPr>
            <a:spLocks noGrp="1"/>
          </p:cNvSpPr>
          <p:nvPr>
            <p:ph type="body" sz="quarter" idx="21"/>
          </p:nvPr>
        </p:nvSpPr>
        <p:spPr>
          <a:xfrm>
            <a:off x="7247973" y="2321505"/>
            <a:ext cx="4248000" cy="340318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28" name="Afbeelding 27">
            <a:extLst>
              <a:ext uri="{FF2B5EF4-FFF2-40B4-BE49-F238E27FC236}">
                <a16:creationId xmlns:a16="http://schemas.microsoft.com/office/drawing/2014/main" id="{D8DA494A-4D15-4793-814C-8C98F11177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990773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 tekst - achtergrond grijs + groen blauw">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5EC97E-1A07-453D-B92A-2194B9569259}"/>
              </a:ext>
            </a:extLst>
          </p:cNvPr>
          <p:cNvSpPr/>
          <p:nvPr userDrawn="1"/>
        </p:nvSpPr>
        <p:spPr>
          <a:xfrm>
            <a:off x="0" y="2520112"/>
            <a:ext cx="12192000" cy="4337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Graphic 4">
            <a:extLst>
              <a:ext uri="{FF2B5EF4-FFF2-40B4-BE49-F238E27FC236}">
                <a16:creationId xmlns:a16="http://schemas.microsoft.com/office/drawing/2014/main" id="{5E2E4B0E-03B1-4302-9034-CB522090085F}"/>
              </a:ext>
            </a:extLst>
          </p:cNvPr>
          <p:cNvSpPr/>
          <p:nvPr userDrawn="1"/>
        </p:nvSpPr>
        <p:spPr>
          <a:xfrm>
            <a:off x="6096000" y="0"/>
            <a:ext cx="6096000" cy="6858000"/>
          </a:xfrm>
          <a:custGeom>
            <a:avLst/>
            <a:gdLst>
              <a:gd name="connsiteX0" fmla="*/ 11430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1143000 h 6858000"/>
              <a:gd name="connsiteX5" fmla="*/ 114300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1143000" y="0"/>
                </a:moveTo>
                <a:lnTo>
                  <a:pt x="6096000" y="0"/>
                </a:lnTo>
                <a:lnTo>
                  <a:pt x="6096000" y="6858000"/>
                </a:lnTo>
                <a:lnTo>
                  <a:pt x="0" y="6858000"/>
                </a:lnTo>
                <a:lnTo>
                  <a:pt x="0" y="1143000"/>
                </a:lnTo>
                <a:cubicBezTo>
                  <a:pt x="0" y="512064"/>
                  <a:pt x="512064" y="0"/>
                  <a:pt x="1143000" y="0"/>
                </a:cubicBezTo>
                <a:close/>
              </a:path>
            </a:pathLst>
          </a:custGeom>
          <a:solidFill>
            <a:schemeClr val="accent3"/>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2955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accent3"/>
                </a:solidFill>
              </a:defRPr>
            </a:lvl1pPr>
          </a:lstStyle>
          <a:p>
            <a:pPr lvl="0"/>
            <a:r>
              <a:rPr lang="nl-NL"/>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D6449265-176D-48BC-9F4B-90A9AF8B813F}"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9" name="Vrije vorm: vorm 28">
            <a:extLst>
              <a:ext uri="{FF2B5EF4-FFF2-40B4-BE49-F238E27FC236}">
                <a16:creationId xmlns:a16="http://schemas.microsoft.com/office/drawing/2014/main" id="{8F8A6924-4730-4FA3-BDE9-EB790533CB31}"/>
              </a:ext>
            </a:extLst>
          </p:cNvPr>
          <p:cNvSpPr/>
          <p:nvPr userDrawn="1"/>
        </p:nvSpPr>
        <p:spPr>
          <a:xfrm>
            <a:off x="6673308"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solidFill>
                <a:schemeClr val="bg1"/>
              </a:solidFill>
            </a:endParaRPr>
          </a:p>
        </p:txBody>
      </p:sp>
      <p:sp>
        <p:nvSpPr>
          <p:cNvPr id="31" name="Tijdelijke aanduiding voor tekst 60">
            <a:extLst>
              <a:ext uri="{FF2B5EF4-FFF2-40B4-BE49-F238E27FC236}">
                <a16:creationId xmlns:a16="http://schemas.microsoft.com/office/drawing/2014/main" id="{E28FB7DD-F52C-422B-9D53-B65A7425A4CD}"/>
              </a:ext>
            </a:extLst>
          </p:cNvPr>
          <p:cNvSpPr>
            <a:spLocks noGrp="1"/>
          </p:cNvSpPr>
          <p:nvPr>
            <p:ph type="body" sz="quarter" idx="21"/>
          </p:nvPr>
        </p:nvSpPr>
        <p:spPr>
          <a:xfrm>
            <a:off x="6673308" y="2768769"/>
            <a:ext cx="4824000" cy="29559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2" name="Tijdelijke aanduiding voor tekst 60">
            <a:extLst>
              <a:ext uri="{FF2B5EF4-FFF2-40B4-BE49-F238E27FC236}">
                <a16:creationId xmlns:a16="http://schemas.microsoft.com/office/drawing/2014/main" id="{9AADCE8F-0D62-44C3-A50B-27B76FCC8DEC}"/>
              </a:ext>
            </a:extLst>
          </p:cNvPr>
          <p:cNvSpPr>
            <a:spLocks noGrp="1"/>
          </p:cNvSpPr>
          <p:nvPr>
            <p:ph type="body" sz="quarter" idx="22"/>
          </p:nvPr>
        </p:nvSpPr>
        <p:spPr>
          <a:xfrm>
            <a:off x="6673308" y="2125885"/>
            <a:ext cx="4824000" cy="318186"/>
          </a:xfrm>
        </p:spPr>
        <p:txBody>
          <a:bodyPr/>
          <a:lstStyle>
            <a:lvl1pPr>
              <a:buNone/>
              <a:defRPr sz="1500">
                <a:solidFill>
                  <a:schemeClr val="bg1"/>
                </a:solidFill>
              </a:defRPr>
            </a:lvl1pPr>
          </a:lstStyle>
          <a:p>
            <a:pPr lvl="0"/>
            <a:r>
              <a:rPr lang="nl-NL"/>
              <a:t>Klikken om de tekststijl van het model te bewerken</a:t>
            </a:r>
          </a:p>
        </p:txBody>
      </p:sp>
      <p:sp>
        <p:nvSpPr>
          <p:cNvPr id="6" name="Tijdelijke aanduiding voor tekst 5">
            <a:extLst>
              <a:ext uri="{FF2B5EF4-FFF2-40B4-BE49-F238E27FC236}">
                <a16:creationId xmlns:a16="http://schemas.microsoft.com/office/drawing/2014/main" id="{0AB92971-FF44-4D11-8E1D-3F0F1B6FA414}"/>
              </a:ext>
            </a:extLst>
          </p:cNvPr>
          <p:cNvSpPr>
            <a:spLocks noGrp="1"/>
          </p:cNvSpPr>
          <p:nvPr>
            <p:ph type="body" sz="quarter" idx="23" hasCustomPrompt="1"/>
          </p:nvPr>
        </p:nvSpPr>
        <p:spPr>
          <a:xfrm>
            <a:off x="6673850" y="1159577"/>
            <a:ext cx="4822123" cy="897872"/>
          </a:xfrm>
        </p:spPr>
        <p:txBody>
          <a:bodyPr vert="horz" lIns="0" tIns="0" rIns="0" bIns="0" rtlCol="0" anchor="t">
            <a:normAutofit/>
          </a:bodyPr>
          <a:lstStyle>
            <a:lvl1pPr marL="0" indent="0">
              <a:defRPr lang="nl-NL" sz="3500" smtClean="0">
                <a:solidFill>
                  <a:schemeClr val="bg1"/>
                </a:solidFill>
                <a:latin typeface="+mj-lt"/>
                <a:ea typeface="+mj-ea"/>
                <a:cs typeface="+mj-cs"/>
              </a:defRPr>
            </a:lvl1pPr>
            <a:lvl2pPr>
              <a:defRPr lang="nl-NL" smtClean="0"/>
            </a:lvl2pPr>
            <a:lvl3pPr>
              <a:defRPr lang="nl-NL" smtClean="0"/>
            </a:lvl3pPr>
            <a:lvl4pPr>
              <a:defRPr lang="nl-NL" smtClean="0"/>
            </a:lvl4pPr>
            <a:lvl5pPr>
              <a:defRPr lang="nl-NL"/>
            </a:lvl5pPr>
          </a:lstStyle>
          <a:p>
            <a:pPr lvl="0">
              <a:lnSpc>
                <a:spcPct val="80000"/>
              </a:lnSpc>
              <a:spcBef>
                <a:spcPct val="0"/>
              </a:spcBef>
              <a:buNone/>
            </a:pPr>
            <a:r>
              <a:rPr lang="nl-NL" dirty="0"/>
              <a:t>Klikken om een titel toe te voegen</a:t>
            </a:r>
          </a:p>
        </p:txBody>
      </p:sp>
      <p:pic>
        <p:nvPicPr>
          <p:cNvPr id="33" name="Afbeelding 32">
            <a:extLst>
              <a:ext uri="{FF2B5EF4-FFF2-40B4-BE49-F238E27FC236}">
                <a16:creationId xmlns:a16="http://schemas.microsoft.com/office/drawing/2014/main" id="{5AEC7CCB-9C2B-45E3-A569-4BB2A3DB78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425484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 presentator - achtergrond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2610790"/>
            <a:ext cx="7358911" cy="1373739"/>
          </a:xfrm>
        </p:spPr>
        <p:txBody>
          <a:bodyPr>
            <a:normAutofit/>
          </a:bodyPr>
          <a:lstStyle>
            <a:lvl1pPr>
              <a:defRPr sz="5200"/>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4030685"/>
            <a:ext cx="7358911" cy="318186"/>
          </a:xfrm>
        </p:spPr>
        <p:txBody>
          <a:bodyPr>
            <a:normAutofit/>
          </a:bodyPr>
          <a:lstStyle>
            <a:lvl1pPr marL="0" indent="0">
              <a:buNone/>
              <a:defRPr sz="2400">
                <a:solidFill>
                  <a:schemeClr val="accent2"/>
                </a:solidFill>
              </a:defRPr>
            </a:lvl1pPr>
          </a:lstStyle>
          <a:p>
            <a:pPr lvl="0"/>
            <a:r>
              <a:rPr lang="nl-NL"/>
              <a:t>Klikken om de tekststijl van het model te bewerken</a:t>
            </a:r>
          </a:p>
        </p:txBody>
      </p:sp>
      <p:sp>
        <p:nvSpPr>
          <p:cNvPr id="14" name="Vrije vorm: vorm 13">
            <a:extLst>
              <a:ext uri="{FF2B5EF4-FFF2-40B4-BE49-F238E27FC236}">
                <a16:creationId xmlns:a16="http://schemas.microsoft.com/office/drawing/2014/main" id="{A775CB46-0629-4EAB-81E3-2831E2BC4516}"/>
              </a:ext>
            </a:extLst>
          </p:cNvPr>
          <p:cNvSpPr/>
          <p:nvPr/>
        </p:nvSpPr>
        <p:spPr>
          <a:xfrm>
            <a:off x="8684514" y="3604260"/>
            <a:ext cx="2812161" cy="3253740"/>
          </a:xfrm>
          <a:custGeom>
            <a:avLst/>
            <a:gdLst>
              <a:gd name="connsiteX0" fmla="*/ 0 w 2828544"/>
              <a:gd name="connsiteY0" fmla="*/ 0 h 3253740"/>
              <a:gd name="connsiteX1" fmla="*/ 2828544 w 2828544"/>
              <a:gd name="connsiteY1" fmla="*/ 0 h 3253740"/>
              <a:gd name="connsiteX2" fmla="*/ 2828544 w 2828544"/>
              <a:gd name="connsiteY2" fmla="*/ 3253740 h 3253740"/>
              <a:gd name="connsiteX3" fmla="*/ 0 w 2828544"/>
              <a:gd name="connsiteY3" fmla="*/ 3253740 h 3253740"/>
            </a:gdLst>
            <a:ahLst/>
            <a:cxnLst>
              <a:cxn ang="0">
                <a:pos x="connsiteX0" y="connsiteY0"/>
              </a:cxn>
              <a:cxn ang="0">
                <a:pos x="connsiteX1" y="connsiteY1"/>
              </a:cxn>
              <a:cxn ang="0">
                <a:pos x="connsiteX2" y="connsiteY2"/>
              </a:cxn>
              <a:cxn ang="0">
                <a:pos x="connsiteX3" y="connsiteY3"/>
              </a:cxn>
            </a:cxnLst>
            <a:rect l="l" t="t" r="r" b="b"/>
            <a:pathLst>
              <a:path w="2828544" h="3253740">
                <a:moveTo>
                  <a:pt x="0" y="0"/>
                </a:moveTo>
                <a:lnTo>
                  <a:pt x="2828544" y="0"/>
                </a:lnTo>
                <a:lnTo>
                  <a:pt x="2828544" y="3253740"/>
                </a:lnTo>
                <a:lnTo>
                  <a:pt x="0" y="3253740"/>
                </a:lnTo>
                <a:close/>
              </a:path>
            </a:pathLst>
          </a:custGeom>
          <a:gradFill flip="none" rotWithShape="1">
            <a:gsLst>
              <a:gs pos="1000">
                <a:schemeClr val="accent1"/>
              </a:gs>
              <a:gs pos="99000">
                <a:schemeClr val="accent2"/>
              </a:gs>
            </a:gsLst>
            <a:lin ang="16200000" scaled="1"/>
            <a:tileRect/>
          </a:gradFill>
          <a:ln w="7615" cap="flat">
            <a:noFill/>
            <a:prstDash val="solid"/>
            <a:miter/>
          </a:ln>
        </p:spPr>
        <p:txBody>
          <a:bodyPr rtlCol="0" anchor="ctr"/>
          <a:lstStyle/>
          <a:p>
            <a:endParaRPr lang="nl-NL"/>
          </a:p>
        </p:txBody>
      </p:sp>
      <p:sp>
        <p:nvSpPr>
          <p:cNvPr id="42" name="Tijdelijke aanduiding voor afbeelding 41">
            <a:extLst>
              <a:ext uri="{FF2B5EF4-FFF2-40B4-BE49-F238E27FC236}">
                <a16:creationId xmlns:a16="http://schemas.microsoft.com/office/drawing/2014/main" id="{42841386-E7E8-4783-97B1-489A03E28D97}"/>
              </a:ext>
            </a:extLst>
          </p:cNvPr>
          <p:cNvSpPr>
            <a:spLocks noGrp="1"/>
          </p:cNvSpPr>
          <p:nvPr>
            <p:ph type="pic" sz="quarter" idx="18"/>
          </p:nvPr>
        </p:nvSpPr>
        <p:spPr>
          <a:xfrm>
            <a:off x="8684514" y="296222"/>
            <a:ext cx="2812161" cy="3308038"/>
          </a:xfrm>
          <a:solidFill>
            <a:schemeClr val="bg1"/>
          </a:solidFill>
        </p:spPr>
        <p:txBody>
          <a:bodyPr anchor="ctr"/>
          <a:lstStyle>
            <a:lvl1pPr algn="ctr">
              <a:buNone/>
              <a:defRPr/>
            </a:lvl1pPr>
          </a:lstStyle>
          <a:p>
            <a:r>
              <a:rPr lang="nl-NL"/>
              <a:t>Klik op het pictogram als u een afbeelding wilt toevoegen</a:t>
            </a:r>
          </a:p>
        </p:txBody>
      </p:sp>
      <p:sp>
        <p:nvSpPr>
          <p:cNvPr id="43" name="Tijdelijke aanduiding voor tekst 60">
            <a:extLst>
              <a:ext uri="{FF2B5EF4-FFF2-40B4-BE49-F238E27FC236}">
                <a16:creationId xmlns:a16="http://schemas.microsoft.com/office/drawing/2014/main" id="{296C4977-1F09-4D79-B7D4-C5AF68DC93D3}"/>
              </a:ext>
            </a:extLst>
          </p:cNvPr>
          <p:cNvSpPr>
            <a:spLocks noGrp="1"/>
          </p:cNvSpPr>
          <p:nvPr>
            <p:ph type="body" sz="quarter" idx="19" hasCustomPrompt="1"/>
          </p:nvPr>
        </p:nvSpPr>
        <p:spPr>
          <a:xfrm>
            <a:off x="8930546" y="3965740"/>
            <a:ext cx="2320096" cy="487263"/>
          </a:xfrm>
        </p:spPr>
        <p:txBody>
          <a:bodyPr>
            <a:normAutofit/>
          </a:bodyPr>
          <a:lstStyle>
            <a:lvl1pPr marL="0" indent="0">
              <a:buNone/>
              <a:defRPr sz="3400">
                <a:solidFill>
                  <a:schemeClr val="bg1"/>
                </a:solidFill>
                <a:latin typeface="Avenir Heavy" panose="020B0703020203020204" pitchFamily="34" charset="0"/>
              </a:defRPr>
            </a:lvl1pPr>
          </a:lstStyle>
          <a:p>
            <a:pPr lvl="0"/>
            <a:r>
              <a:rPr lang="nl-NL" dirty="0"/>
              <a:t>Voornaam</a:t>
            </a:r>
          </a:p>
        </p:txBody>
      </p:sp>
      <p:sp>
        <p:nvSpPr>
          <p:cNvPr id="44" name="Tijdelijke aanduiding voor tekst 60">
            <a:extLst>
              <a:ext uri="{FF2B5EF4-FFF2-40B4-BE49-F238E27FC236}">
                <a16:creationId xmlns:a16="http://schemas.microsoft.com/office/drawing/2014/main" id="{1D9EF7B0-F5DB-4A1D-B639-E31D6A879470}"/>
              </a:ext>
            </a:extLst>
          </p:cNvPr>
          <p:cNvSpPr>
            <a:spLocks noGrp="1"/>
          </p:cNvSpPr>
          <p:nvPr>
            <p:ph type="body" sz="quarter" idx="20" hasCustomPrompt="1"/>
          </p:nvPr>
        </p:nvSpPr>
        <p:spPr>
          <a:xfrm>
            <a:off x="8930546" y="4427804"/>
            <a:ext cx="2320096" cy="360000"/>
          </a:xfrm>
        </p:spPr>
        <p:txBody>
          <a:bodyPr>
            <a:normAutofit/>
          </a:bodyPr>
          <a:lstStyle>
            <a:lvl1pPr marL="0" indent="0">
              <a:buNone/>
              <a:defRPr sz="2400">
                <a:solidFill>
                  <a:schemeClr val="bg1"/>
                </a:solidFill>
                <a:latin typeface="Avenir Heavy" panose="020B0703020203020204" pitchFamily="34" charset="0"/>
              </a:defRPr>
            </a:lvl1pPr>
          </a:lstStyle>
          <a:p>
            <a:pPr lvl="0"/>
            <a:r>
              <a:rPr lang="nl-NL" dirty="0"/>
              <a:t>Achternaam</a:t>
            </a:r>
          </a:p>
        </p:txBody>
      </p:sp>
      <p:sp>
        <p:nvSpPr>
          <p:cNvPr id="45" name="Tijdelijke aanduiding voor tekst 60">
            <a:extLst>
              <a:ext uri="{FF2B5EF4-FFF2-40B4-BE49-F238E27FC236}">
                <a16:creationId xmlns:a16="http://schemas.microsoft.com/office/drawing/2014/main" id="{69D35E8F-4FB7-46A6-908D-E13B677D26BA}"/>
              </a:ext>
            </a:extLst>
          </p:cNvPr>
          <p:cNvSpPr>
            <a:spLocks noGrp="1"/>
          </p:cNvSpPr>
          <p:nvPr>
            <p:ph type="body" sz="quarter" idx="21" hasCustomPrompt="1"/>
          </p:nvPr>
        </p:nvSpPr>
        <p:spPr>
          <a:xfrm>
            <a:off x="8930546" y="4907225"/>
            <a:ext cx="2320096" cy="360000"/>
          </a:xfrm>
        </p:spPr>
        <p:txBody>
          <a:bodyPr>
            <a:noAutofit/>
          </a:bodyPr>
          <a:lstStyle>
            <a:lvl1pPr marL="0" indent="0">
              <a:buNone/>
              <a:defRPr sz="1600">
                <a:solidFill>
                  <a:schemeClr val="bg1"/>
                </a:solidFill>
                <a:latin typeface="Avenir Book" panose="02000503020000020003" pitchFamily="2" charset="0"/>
              </a:defRPr>
            </a:lvl1pPr>
          </a:lstStyle>
          <a:p>
            <a:pPr lvl="0"/>
            <a:r>
              <a:rPr lang="nl-NL" dirty="0"/>
              <a:t>Eventuele functietitel</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tx1"/>
                </a:solidFill>
              </a:defRPr>
            </a:lvl1pPr>
          </a:lstStyle>
          <a:p>
            <a:fld id="{7E1B92A6-0682-4190-8CF2-20C450E7FD40}"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tx1"/>
                </a:solidFill>
              </a:defRPr>
            </a:lvl1pPr>
          </a:lstStyle>
          <a:p>
            <a:endParaRPr lang="nl-NL" dirty="0">
              <a:solidFill>
                <a:schemeClr val="tx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tx1"/>
                </a:solidFill>
              </a:defRPr>
            </a:lvl1pPr>
          </a:lstStyle>
          <a:p>
            <a:fld id="{5610836C-8171-42F2-BE51-191147BFC492}" type="slidenum">
              <a:rPr lang="nl-NL" smtClean="0"/>
              <a:pPr/>
              <a:t>‹nr.›</a:t>
            </a:fld>
            <a:endParaRPr lang="nl-NL" dirty="0"/>
          </a:p>
        </p:txBody>
      </p:sp>
      <p:pic>
        <p:nvPicPr>
          <p:cNvPr id="36" name="Afbeelding 35">
            <a:extLst>
              <a:ext uri="{FF2B5EF4-FFF2-40B4-BE49-F238E27FC236}">
                <a16:creationId xmlns:a16="http://schemas.microsoft.com/office/drawing/2014/main" id="{3E999A4E-67B7-497A-A31B-087C4BC5B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029973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presentator - achtergrond blauw">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2610790"/>
            <a:ext cx="7358911" cy="1373739"/>
          </a:xfrm>
        </p:spPr>
        <p:txBody>
          <a:bodyPr>
            <a:normAutofit/>
          </a:bodyPr>
          <a:lstStyle>
            <a:lvl1pPr>
              <a:defRPr sz="52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403068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14" name="Vrije vorm: vorm 13">
            <a:extLst>
              <a:ext uri="{FF2B5EF4-FFF2-40B4-BE49-F238E27FC236}">
                <a16:creationId xmlns:a16="http://schemas.microsoft.com/office/drawing/2014/main" id="{A775CB46-0629-4EAB-81E3-2831E2BC4516}"/>
              </a:ext>
            </a:extLst>
          </p:cNvPr>
          <p:cNvSpPr/>
          <p:nvPr/>
        </p:nvSpPr>
        <p:spPr>
          <a:xfrm>
            <a:off x="8684514" y="3604260"/>
            <a:ext cx="2812161" cy="3253740"/>
          </a:xfrm>
          <a:custGeom>
            <a:avLst/>
            <a:gdLst>
              <a:gd name="connsiteX0" fmla="*/ 0 w 2828544"/>
              <a:gd name="connsiteY0" fmla="*/ 0 h 3253740"/>
              <a:gd name="connsiteX1" fmla="*/ 2828544 w 2828544"/>
              <a:gd name="connsiteY1" fmla="*/ 0 h 3253740"/>
              <a:gd name="connsiteX2" fmla="*/ 2828544 w 2828544"/>
              <a:gd name="connsiteY2" fmla="*/ 3253740 h 3253740"/>
              <a:gd name="connsiteX3" fmla="*/ 0 w 2828544"/>
              <a:gd name="connsiteY3" fmla="*/ 3253740 h 3253740"/>
            </a:gdLst>
            <a:ahLst/>
            <a:cxnLst>
              <a:cxn ang="0">
                <a:pos x="connsiteX0" y="connsiteY0"/>
              </a:cxn>
              <a:cxn ang="0">
                <a:pos x="connsiteX1" y="connsiteY1"/>
              </a:cxn>
              <a:cxn ang="0">
                <a:pos x="connsiteX2" y="connsiteY2"/>
              </a:cxn>
              <a:cxn ang="0">
                <a:pos x="connsiteX3" y="connsiteY3"/>
              </a:cxn>
            </a:cxnLst>
            <a:rect l="l" t="t" r="r" b="b"/>
            <a:pathLst>
              <a:path w="2828544" h="3253740">
                <a:moveTo>
                  <a:pt x="0" y="0"/>
                </a:moveTo>
                <a:lnTo>
                  <a:pt x="2828544" y="0"/>
                </a:lnTo>
                <a:lnTo>
                  <a:pt x="2828544" y="3253740"/>
                </a:lnTo>
                <a:lnTo>
                  <a:pt x="0" y="3253740"/>
                </a:lnTo>
                <a:close/>
              </a:path>
            </a:pathLst>
          </a:custGeom>
          <a:gradFill flip="none" rotWithShape="1">
            <a:gsLst>
              <a:gs pos="1000">
                <a:schemeClr val="accent1"/>
              </a:gs>
              <a:gs pos="99000">
                <a:schemeClr val="accent2"/>
              </a:gs>
            </a:gsLst>
            <a:lin ang="16200000" scaled="1"/>
            <a:tileRect/>
          </a:gradFill>
          <a:ln w="7615" cap="flat">
            <a:noFill/>
            <a:prstDash val="solid"/>
            <a:miter/>
          </a:ln>
        </p:spPr>
        <p:txBody>
          <a:bodyPr rtlCol="0" anchor="ctr"/>
          <a:lstStyle/>
          <a:p>
            <a:endParaRPr lang="nl-NL"/>
          </a:p>
        </p:txBody>
      </p:sp>
      <p:sp>
        <p:nvSpPr>
          <p:cNvPr id="42" name="Tijdelijke aanduiding voor afbeelding 41">
            <a:extLst>
              <a:ext uri="{FF2B5EF4-FFF2-40B4-BE49-F238E27FC236}">
                <a16:creationId xmlns:a16="http://schemas.microsoft.com/office/drawing/2014/main" id="{42841386-E7E8-4783-97B1-489A03E28D97}"/>
              </a:ext>
            </a:extLst>
          </p:cNvPr>
          <p:cNvSpPr>
            <a:spLocks noGrp="1"/>
          </p:cNvSpPr>
          <p:nvPr>
            <p:ph type="pic" sz="quarter" idx="18"/>
          </p:nvPr>
        </p:nvSpPr>
        <p:spPr>
          <a:xfrm>
            <a:off x="8684514" y="296222"/>
            <a:ext cx="2812161" cy="3308038"/>
          </a:xfrm>
          <a:solidFill>
            <a:schemeClr val="bg1"/>
          </a:solidFill>
        </p:spPr>
        <p:txBody>
          <a:bodyPr anchor="ctr"/>
          <a:lstStyle>
            <a:lvl1pPr algn="ctr">
              <a:buNone/>
              <a:defRPr/>
            </a:lvl1pPr>
          </a:lstStyle>
          <a:p>
            <a:r>
              <a:rPr lang="nl-NL"/>
              <a:t>Klik op het pictogram als u een afbeelding wilt toevoegen</a:t>
            </a:r>
          </a:p>
        </p:txBody>
      </p:sp>
      <p:sp>
        <p:nvSpPr>
          <p:cNvPr id="43" name="Tijdelijke aanduiding voor tekst 60">
            <a:extLst>
              <a:ext uri="{FF2B5EF4-FFF2-40B4-BE49-F238E27FC236}">
                <a16:creationId xmlns:a16="http://schemas.microsoft.com/office/drawing/2014/main" id="{296C4977-1F09-4D79-B7D4-C5AF68DC93D3}"/>
              </a:ext>
            </a:extLst>
          </p:cNvPr>
          <p:cNvSpPr>
            <a:spLocks noGrp="1"/>
          </p:cNvSpPr>
          <p:nvPr>
            <p:ph type="body" sz="quarter" idx="19" hasCustomPrompt="1"/>
          </p:nvPr>
        </p:nvSpPr>
        <p:spPr>
          <a:xfrm>
            <a:off x="8930546" y="3965740"/>
            <a:ext cx="2320096" cy="487263"/>
          </a:xfrm>
        </p:spPr>
        <p:txBody>
          <a:bodyPr>
            <a:normAutofit/>
          </a:bodyPr>
          <a:lstStyle>
            <a:lvl1pPr marL="0" indent="0">
              <a:buNone/>
              <a:defRPr sz="3400">
                <a:solidFill>
                  <a:schemeClr val="bg1"/>
                </a:solidFill>
                <a:latin typeface="Avenir Heavy" panose="020B0703020203020204" pitchFamily="34" charset="0"/>
              </a:defRPr>
            </a:lvl1pPr>
          </a:lstStyle>
          <a:p>
            <a:pPr lvl="0"/>
            <a:r>
              <a:rPr lang="nl-NL" dirty="0"/>
              <a:t>Voornaam</a:t>
            </a:r>
          </a:p>
        </p:txBody>
      </p:sp>
      <p:sp>
        <p:nvSpPr>
          <p:cNvPr id="44" name="Tijdelijke aanduiding voor tekst 60">
            <a:extLst>
              <a:ext uri="{FF2B5EF4-FFF2-40B4-BE49-F238E27FC236}">
                <a16:creationId xmlns:a16="http://schemas.microsoft.com/office/drawing/2014/main" id="{1D9EF7B0-F5DB-4A1D-B639-E31D6A879470}"/>
              </a:ext>
            </a:extLst>
          </p:cNvPr>
          <p:cNvSpPr>
            <a:spLocks noGrp="1"/>
          </p:cNvSpPr>
          <p:nvPr>
            <p:ph type="body" sz="quarter" idx="20" hasCustomPrompt="1"/>
          </p:nvPr>
        </p:nvSpPr>
        <p:spPr>
          <a:xfrm>
            <a:off x="8930546" y="4427804"/>
            <a:ext cx="2320096" cy="360000"/>
          </a:xfrm>
        </p:spPr>
        <p:txBody>
          <a:bodyPr>
            <a:normAutofit/>
          </a:bodyPr>
          <a:lstStyle>
            <a:lvl1pPr marL="0" indent="0">
              <a:buNone/>
              <a:defRPr sz="2400">
                <a:solidFill>
                  <a:schemeClr val="bg1"/>
                </a:solidFill>
                <a:latin typeface="Avenir Heavy" panose="020B0703020203020204" pitchFamily="34" charset="0"/>
              </a:defRPr>
            </a:lvl1pPr>
          </a:lstStyle>
          <a:p>
            <a:pPr lvl="0"/>
            <a:r>
              <a:rPr lang="nl-NL" dirty="0"/>
              <a:t>Achternaam</a:t>
            </a:r>
          </a:p>
        </p:txBody>
      </p:sp>
      <p:sp>
        <p:nvSpPr>
          <p:cNvPr id="45" name="Tijdelijke aanduiding voor tekst 60">
            <a:extLst>
              <a:ext uri="{FF2B5EF4-FFF2-40B4-BE49-F238E27FC236}">
                <a16:creationId xmlns:a16="http://schemas.microsoft.com/office/drawing/2014/main" id="{69D35E8F-4FB7-46A6-908D-E13B677D26BA}"/>
              </a:ext>
            </a:extLst>
          </p:cNvPr>
          <p:cNvSpPr>
            <a:spLocks noGrp="1"/>
          </p:cNvSpPr>
          <p:nvPr>
            <p:ph type="body" sz="quarter" idx="21" hasCustomPrompt="1"/>
          </p:nvPr>
        </p:nvSpPr>
        <p:spPr>
          <a:xfrm>
            <a:off x="8930546" y="4907225"/>
            <a:ext cx="2320096" cy="360000"/>
          </a:xfrm>
        </p:spPr>
        <p:txBody>
          <a:bodyPr>
            <a:noAutofit/>
          </a:bodyPr>
          <a:lstStyle>
            <a:lvl1pPr marL="0" indent="0">
              <a:buNone/>
              <a:defRPr sz="1600">
                <a:solidFill>
                  <a:schemeClr val="bg1"/>
                </a:solidFill>
                <a:latin typeface="Avenir Book" panose="02000503020000020003" pitchFamily="2" charset="0"/>
              </a:defRPr>
            </a:lvl1pPr>
          </a:lstStyle>
          <a:p>
            <a:pPr lvl="0"/>
            <a:r>
              <a:rPr lang="nl-NL" dirty="0"/>
              <a:t>Eventuele functietitel</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9B4DF5A2-A4DA-42AA-A04E-B758CEDE9D5B}"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36" name="Afbeelding 35">
            <a:extLst>
              <a:ext uri="{FF2B5EF4-FFF2-40B4-BE49-F238E27FC236}">
                <a16:creationId xmlns:a16="http://schemas.microsoft.com/office/drawing/2014/main" id="{D77EAF35-4649-4DBD-B621-CDC9EEE51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212950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 presentator - achtergrond groe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2610790"/>
            <a:ext cx="7358911" cy="1373739"/>
          </a:xfrm>
        </p:spPr>
        <p:txBody>
          <a:bodyPr>
            <a:normAutofit/>
          </a:bodyPr>
          <a:lstStyle>
            <a:lvl1pPr>
              <a:defRPr sz="52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403068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14" name="Vrije vorm: vorm 13">
            <a:extLst>
              <a:ext uri="{FF2B5EF4-FFF2-40B4-BE49-F238E27FC236}">
                <a16:creationId xmlns:a16="http://schemas.microsoft.com/office/drawing/2014/main" id="{A775CB46-0629-4EAB-81E3-2831E2BC4516}"/>
              </a:ext>
            </a:extLst>
          </p:cNvPr>
          <p:cNvSpPr/>
          <p:nvPr/>
        </p:nvSpPr>
        <p:spPr>
          <a:xfrm>
            <a:off x="8684514" y="3604260"/>
            <a:ext cx="2812161" cy="3253740"/>
          </a:xfrm>
          <a:custGeom>
            <a:avLst/>
            <a:gdLst>
              <a:gd name="connsiteX0" fmla="*/ 0 w 2828544"/>
              <a:gd name="connsiteY0" fmla="*/ 0 h 3253740"/>
              <a:gd name="connsiteX1" fmla="*/ 2828544 w 2828544"/>
              <a:gd name="connsiteY1" fmla="*/ 0 h 3253740"/>
              <a:gd name="connsiteX2" fmla="*/ 2828544 w 2828544"/>
              <a:gd name="connsiteY2" fmla="*/ 3253740 h 3253740"/>
              <a:gd name="connsiteX3" fmla="*/ 0 w 2828544"/>
              <a:gd name="connsiteY3" fmla="*/ 3253740 h 3253740"/>
            </a:gdLst>
            <a:ahLst/>
            <a:cxnLst>
              <a:cxn ang="0">
                <a:pos x="connsiteX0" y="connsiteY0"/>
              </a:cxn>
              <a:cxn ang="0">
                <a:pos x="connsiteX1" y="connsiteY1"/>
              </a:cxn>
              <a:cxn ang="0">
                <a:pos x="connsiteX2" y="connsiteY2"/>
              </a:cxn>
              <a:cxn ang="0">
                <a:pos x="connsiteX3" y="connsiteY3"/>
              </a:cxn>
            </a:cxnLst>
            <a:rect l="l" t="t" r="r" b="b"/>
            <a:pathLst>
              <a:path w="2828544" h="3253740">
                <a:moveTo>
                  <a:pt x="0" y="0"/>
                </a:moveTo>
                <a:lnTo>
                  <a:pt x="2828544" y="0"/>
                </a:lnTo>
                <a:lnTo>
                  <a:pt x="2828544" y="3253740"/>
                </a:lnTo>
                <a:lnTo>
                  <a:pt x="0" y="3253740"/>
                </a:lnTo>
                <a:close/>
              </a:path>
            </a:pathLst>
          </a:custGeom>
          <a:gradFill flip="none" rotWithShape="1">
            <a:gsLst>
              <a:gs pos="1000">
                <a:schemeClr val="accent1"/>
              </a:gs>
              <a:gs pos="99000">
                <a:schemeClr val="accent2"/>
              </a:gs>
            </a:gsLst>
            <a:lin ang="16200000" scaled="1"/>
            <a:tileRect/>
          </a:gradFill>
          <a:ln w="7615" cap="flat">
            <a:noFill/>
            <a:prstDash val="solid"/>
            <a:miter/>
          </a:ln>
        </p:spPr>
        <p:txBody>
          <a:bodyPr rtlCol="0" anchor="ctr"/>
          <a:lstStyle/>
          <a:p>
            <a:endParaRPr lang="nl-NL"/>
          </a:p>
        </p:txBody>
      </p:sp>
      <p:sp>
        <p:nvSpPr>
          <p:cNvPr id="42" name="Tijdelijke aanduiding voor afbeelding 41">
            <a:extLst>
              <a:ext uri="{FF2B5EF4-FFF2-40B4-BE49-F238E27FC236}">
                <a16:creationId xmlns:a16="http://schemas.microsoft.com/office/drawing/2014/main" id="{42841386-E7E8-4783-97B1-489A03E28D97}"/>
              </a:ext>
            </a:extLst>
          </p:cNvPr>
          <p:cNvSpPr>
            <a:spLocks noGrp="1"/>
          </p:cNvSpPr>
          <p:nvPr>
            <p:ph type="pic" sz="quarter" idx="18"/>
          </p:nvPr>
        </p:nvSpPr>
        <p:spPr>
          <a:xfrm>
            <a:off x="8684514" y="296222"/>
            <a:ext cx="2812161" cy="3308038"/>
          </a:xfrm>
          <a:solidFill>
            <a:schemeClr val="bg1"/>
          </a:solidFill>
        </p:spPr>
        <p:txBody>
          <a:bodyPr anchor="ctr"/>
          <a:lstStyle>
            <a:lvl1pPr algn="ctr">
              <a:buNone/>
              <a:defRPr/>
            </a:lvl1pPr>
          </a:lstStyle>
          <a:p>
            <a:r>
              <a:rPr lang="nl-NL"/>
              <a:t>Klik op het pictogram als u een afbeelding wilt toevoegen</a:t>
            </a:r>
          </a:p>
        </p:txBody>
      </p:sp>
      <p:sp>
        <p:nvSpPr>
          <p:cNvPr id="43" name="Tijdelijke aanduiding voor tekst 60">
            <a:extLst>
              <a:ext uri="{FF2B5EF4-FFF2-40B4-BE49-F238E27FC236}">
                <a16:creationId xmlns:a16="http://schemas.microsoft.com/office/drawing/2014/main" id="{296C4977-1F09-4D79-B7D4-C5AF68DC93D3}"/>
              </a:ext>
            </a:extLst>
          </p:cNvPr>
          <p:cNvSpPr>
            <a:spLocks noGrp="1"/>
          </p:cNvSpPr>
          <p:nvPr>
            <p:ph type="body" sz="quarter" idx="19" hasCustomPrompt="1"/>
          </p:nvPr>
        </p:nvSpPr>
        <p:spPr>
          <a:xfrm>
            <a:off x="8930546" y="3965740"/>
            <a:ext cx="2320096" cy="487263"/>
          </a:xfrm>
        </p:spPr>
        <p:txBody>
          <a:bodyPr>
            <a:normAutofit/>
          </a:bodyPr>
          <a:lstStyle>
            <a:lvl1pPr marL="0" indent="0">
              <a:buNone/>
              <a:defRPr sz="3400">
                <a:solidFill>
                  <a:schemeClr val="bg1"/>
                </a:solidFill>
                <a:latin typeface="Avenir Heavy" panose="020B0703020203020204" pitchFamily="34" charset="0"/>
              </a:defRPr>
            </a:lvl1pPr>
          </a:lstStyle>
          <a:p>
            <a:pPr lvl="0"/>
            <a:r>
              <a:rPr lang="nl-NL" dirty="0"/>
              <a:t>Voornaam</a:t>
            </a:r>
          </a:p>
        </p:txBody>
      </p:sp>
      <p:sp>
        <p:nvSpPr>
          <p:cNvPr id="44" name="Tijdelijke aanduiding voor tekst 60">
            <a:extLst>
              <a:ext uri="{FF2B5EF4-FFF2-40B4-BE49-F238E27FC236}">
                <a16:creationId xmlns:a16="http://schemas.microsoft.com/office/drawing/2014/main" id="{1D9EF7B0-F5DB-4A1D-B639-E31D6A879470}"/>
              </a:ext>
            </a:extLst>
          </p:cNvPr>
          <p:cNvSpPr>
            <a:spLocks noGrp="1"/>
          </p:cNvSpPr>
          <p:nvPr>
            <p:ph type="body" sz="quarter" idx="20" hasCustomPrompt="1"/>
          </p:nvPr>
        </p:nvSpPr>
        <p:spPr>
          <a:xfrm>
            <a:off x="8930546" y="4427804"/>
            <a:ext cx="2320096" cy="360000"/>
          </a:xfrm>
        </p:spPr>
        <p:txBody>
          <a:bodyPr>
            <a:normAutofit/>
          </a:bodyPr>
          <a:lstStyle>
            <a:lvl1pPr marL="0" indent="0">
              <a:buNone/>
              <a:defRPr sz="2400">
                <a:solidFill>
                  <a:schemeClr val="bg1"/>
                </a:solidFill>
                <a:latin typeface="Avenir Heavy" panose="020B0703020203020204" pitchFamily="34" charset="0"/>
              </a:defRPr>
            </a:lvl1pPr>
          </a:lstStyle>
          <a:p>
            <a:pPr lvl="0"/>
            <a:r>
              <a:rPr lang="nl-NL" dirty="0"/>
              <a:t>Achternaam</a:t>
            </a:r>
          </a:p>
        </p:txBody>
      </p:sp>
      <p:sp>
        <p:nvSpPr>
          <p:cNvPr id="45" name="Tijdelijke aanduiding voor tekst 60">
            <a:extLst>
              <a:ext uri="{FF2B5EF4-FFF2-40B4-BE49-F238E27FC236}">
                <a16:creationId xmlns:a16="http://schemas.microsoft.com/office/drawing/2014/main" id="{69D35E8F-4FB7-46A6-908D-E13B677D26BA}"/>
              </a:ext>
            </a:extLst>
          </p:cNvPr>
          <p:cNvSpPr>
            <a:spLocks noGrp="1"/>
          </p:cNvSpPr>
          <p:nvPr>
            <p:ph type="body" sz="quarter" idx="21" hasCustomPrompt="1"/>
          </p:nvPr>
        </p:nvSpPr>
        <p:spPr>
          <a:xfrm>
            <a:off x="8930546" y="4907225"/>
            <a:ext cx="2320096" cy="360000"/>
          </a:xfrm>
        </p:spPr>
        <p:txBody>
          <a:bodyPr>
            <a:noAutofit/>
          </a:bodyPr>
          <a:lstStyle>
            <a:lvl1pPr marL="0" indent="0">
              <a:buNone/>
              <a:defRPr sz="1600">
                <a:solidFill>
                  <a:schemeClr val="bg1"/>
                </a:solidFill>
                <a:latin typeface="Avenir Book" panose="02000503020000020003" pitchFamily="2" charset="0"/>
              </a:defRPr>
            </a:lvl1pPr>
          </a:lstStyle>
          <a:p>
            <a:pPr lvl="0"/>
            <a:r>
              <a:rPr lang="nl-NL" dirty="0"/>
              <a:t>Eventuele functietitel</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3DBBE998-83BA-4E3A-94FE-27B315F94F91}"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36" name="Afbeelding 35">
            <a:extLst>
              <a:ext uri="{FF2B5EF4-FFF2-40B4-BE49-F238E27FC236}">
                <a16:creationId xmlns:a16="http://schemas.microsoft.com/office/drawing/2014/main" id="{0B3D3011-AC96-45DF-A5E6-7E1811E92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964123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 presentator - achtergrond groen blauw">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2610790"/>
            <a:ext cx="7358911" cy="1373739"/>
          </a:xfrm>
        </p:spPr>
        <p:txBody>
          <a:bodyPr>
            <a:normAutofit/>
          </a:bodyPr>
          <a:lstStyle>
            <a:lvl1pPr>
              <a:defRPr sz="52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403068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14" name="Vrije vorm: vorm 13">
            <a:extLst>
              <a:ext uri="{FF2B5EF4-FFF2-40B4-BE49-F238E27FC236}">
                <a16:creationId xmlns:a16="http://schemas.microsoft.com/office/drawing/2014/main" id="{A775CB46-0629-4EAB-81E3-2831E2BC4516}"/>
              </a:ext>
            </a:extLst>
          </p:cNvPr>
          <p:cNvSpPr/>
          <p:nvPr/>
        </p:nvSpPr>
        <p:spPr>
          <a:xfrm>
            <a:off x="8684514" y="3604260"/>
            <a:ext cx="2812161" cy="3253740"/>
          </a:xfrm>
          <a:custGeom>
            <a:avLst/>
            <a:gdLst>
              <a:gd name="connsiteX0" fmla="*/ 0 w 2828544"/>
              <a:gd name="connsiteY0" fmla="*/ 0 h 3253740"/>
              <a:gd name="connsiteX1" fmla="*/ 2828544 w 2828544"/>
              <a:gd name="connsiteY1" fmla="*/ 0 h 3253740"/>
              <a:gd name="connsiteX2" fmla="*/ 2828544 w 2828544"/>
              <a:gd name="connsiteY2" fmla="*/ 3253740 h 3253740"/>
              <a:gd name="connsiteX3" fmla="*/ 0 w 2828544"/>
              <a:gd name="connsiteY3" fmla="*/ 3253740 h 3253740"/>
            </a:gdLst>
            <a:ahLst/>
            <a:cxnLst>
              <a:cxn ang="0">
                <a:pos x="connsiteX0" y="connsiteY0"/>
              </a:cxn>
              <a:cxn ang="0">
                <a:pos x="connsiteX1" y="connsiteY1"/>
              </a:cxn>
              <a:cxn ang="0">
                <a:pos x="connsiteX2" y="connsiteY2"/>
              </a:cxn>
              <a:cxn ang="0">
                <a:pos x="connsiteX3" y="connsiteY3"/>
              </a:cxn>
            </a:cxnLst>
            <a:rect l="l" t="t" r="r" b="b"/>
            <a:pathLst>
              <a:path w="2828544" h="3253740">
                <a:moveTo>
                  <a:pt x="0" y="0"/>
                </a:moveTo>
                <a:lnTo>
                  <a:pt x="2828544" y="0"/>
                </a:lnTo>
                <a:lnTo>
                  <a:pt x="2828544" y="3253740"/>
                </a:lnTo>
                <a:lnTo>
                  <a:pt x="0" y="3253740"/>
                </a:lnTo>
                <a:close/>
              </a:path>
            </a:pathLst>
          </a:custGeom>
          <a:gradFill flip="none" rotWithShape="1">
            <a:gsLst>
              <a:gs pos="1000">
                <a:schemeClr val="accent1"/>
              </a:gs>
              <a:gs pos="99000">
                <a:schemeClr val="accent2"/>
              </a:gs>
            </a:gsLst>
            <a:lin ang="16200000" scaled="1"/>
            <a:tileRect/>
          </a:gradFill>
          <a:ln w="7615" cap="flat">
            <a:noFill/>
            <a:prstDash val="solid"/>
            <a:miter/>
          </a:ln>
        </p:spPr>
        <p:txBody>
          <a:bodyPr rtlCol="0" anchor="ctr"/>
          <a:lstStyle/>
          <a:p>
            <a:endParaRPr lang="nl-NL"/>
          </a:p>
        </p:txBody>
      </p:sp>
      <p:sp>
        <p:nvSpPr>
          <p:cNvPr id="42" name="Tijdelijke aanduiding voor afbeelding 41">
            <a:extLst>
              <a:ext uri="{FF2B5EF4-FFF2-40B4-BE49-F238E27FC236}">
                <a16:creationId xmlns:a16="http://schemas.microsoft.com/office/drawing/2014/main" id="{42841386-E7E8-4783-97B1-489A03E28D97}"/>
              </a:ext>
            </a:extLst>
          </p:cNvPr>
          <p:cNvSpPr>
            <a:spLocks noGrp="1"/>
          </p:cNvSpPr>
          <p:nvPr>
            <p:ph type="pic" sz="quarter" idx="18"/>
          </p:nvPr>
        </p:nvSpPr>
        <p:spPr>
          <a:xfrm>
            <a:off x="8684514" y="296222"/>
            <a:ext cx="2812161" cy="3308038"/>
          </a:xfrm>
          <a:solidFill>
            <a:schemeClr val="bg1"/>
          </a:solidFill>
        </p:spPr>
        <p:txBody>
          <a:bodyPr anchor="ctr"/>
          <a:lstStyle>
            <a:lvl1pPr algn="ctr">
              <a:buNone/>
              <a:defRPr/>
            </a:lvl1pPr>
          </a:lstStyle>
          <a:p>
            <a:r>
              <a:rPr lang="nl-NL"/>
              <a:t>Klik op het pictogram als u een afbeelding wilt toevoegen</a:t>
            </a:r>
          </a:p>
        </p:txBody>
      </p:sp>
      <p:sp>
        <p:nvSpPr>
          <p:cNvPr id="43" name="Tijdelijke aanduiding voor tekst 60">
            <a:extLst>
              <a:ext uri="{FF2B5EF4-FFF2-40B4-BE49-F238E27FC236}">
                <a16:creationId xmlns:a16="http://schemas.microsoft.com/office/drawing/2014/main" id="{296C4977-1F09-4D79-B7D4-C5AF68DC93D3}"/>
              </a:ext>
            </a:extLst>
          </p:cNvPr>
          <p:cNvSpPr>
            <a:spLocks noGrp="1"/>
          </p:cNvSpPr>
          <p:nvPr>
            <p:ph type="body" sz="quarter" idx="19" hasCustomPrompt="1"/>
          </p:nvPr>
        </p:nvSpPr>
        <p:spPr>
          <a:xfrm>
            <a:off x="8930546" y="3965740"/>
            <a:ext cx="2320096" cy="487263"/>
          </a:xfrm>
        </p:spPr>
        <p:txBody>
          <a:bodyPr>
            <a:normAutofit/>
          </a:bodyPr>
          <a:lstStyle>
            <a:lvl1pPr marL="0" indent="0">
              <a:buNone/>
              <a:defRPr sz="3400">
                <a:solidFill>
                  <a:schemeClr val="bg1"/>
                </a:solidFill>
                <a:latin typeface="Avenir Heavy" panose="020B0703020203020204" pitchFamily="34" charset="0"/>
              </a:defRPr>
            </a:lvl1pPr>
          </a:lstStyle>
          <a:p>
            <a:pPr lvl="0"/>
            <a:r>
              <a:rPr lang="nl-NL" dirty="0"/>
              <a:t>Voornaam</a:t>
            </a:r>
          </a:p>
        </p:txBody>
      </p:sp>
      <p:sp>
        <p:nvSpPr>
          <p:cNvPr id="44" name="Tijdelijke aanduiding voor tekst 60">
            <a:extLst>
              <a:ext uri="{FF2B5EF4-FFF2-40B4-BE49-F238E27FC236}">
                <a16:creationId xmlns:a16="http://schemas.microsoft.com/office/drawing/2014/main" id="{1D9EF7B0-F5DB-4A1D-B639-E31D6A879470}"/>
              </a:ext>
            </a:extLst>
          </p:cNvPr>
          <p:cNvSpPr>
            <a:spLocks noGrp="1"/>
          </p:cNvSpPr>
          <p:nvPr>
            <p:ph type="body" sz="quarter" idx="20" hasCustomPrompt="1"/>
          </p:nvPr>
        </p:nvSpPr>
        <p:spPr>
          <a:xfrm>
            <a:off x="8930546" y="4427804"/>
            <a:ext cx="2320096" cy="360000"/>
          </a:xfrm>
        </p:spPr>
        <p:txBody>
          <a:bodyPr>
            <a:normAutofit/>
          </a:bodyPr>
          <a:lstStyle>
            <a:lvl1pPr marL="0" indent="0">
              <a:buNone/>
              <a:defRPr sz="2400">
                <a:solidFill>
                  <a:schemeClr val="bg1"/>
                </a:solidFill>
                <a:latin typeface="Avenir Heavy" panose="020B0703020203020204" pitchFamily="34" charset="0"/>
              </a:defRPr>
            </a:lvl1pPr>
          </a:lstStyle>
          <a:p>
            <a:pPr lvl="0"/>
            <a:r>
              <a:rPr lang="nl-NL" dirty="0"/>
              <a:t>Achternaam</a:t>
            </a:r>
          </a:p>
        </p:txBody>
      </p:sp>
      <p:sp>
        <p:nvSpPr>
          <p:cNvPr id="45" name="Tijdelijke aanduiding voor tekst 60">
            <a:extLst>
              <a:ext uri="{FF2B5EF4-FFF2-40B4-BE49-F238E27FC236}">
                <a16:creationId xmlns:a16="http://schemas.microsoft.com/office/drawing/2014/main" id="{69D35E8F-4FB7-46A6-908D-E13B677D26BA}"/>
              </a:ext>
            </a:extLst>
          </p:cNvPr>
          <p:cNvSpPr>
            <a:spLocks noGrp="1"/>
          </p:cNvSpPr>
          <p:nvPr>
            <p:ph type="body" sz="quarter" idx="21" hasCustomPrompt="1"/>
          </p:nvPr>
        </p:nvSpPr>
        <p:spPr>
          <a:xfrm>
            <a:off x="8930546" y="4907225"/>
            <a:ext cx="2320096" cy="360000"/>
          </a:xfrm>
        </p:spPr>
        <p:txBody>
          <a:bodyPr>
            <a:noAutofit/>
          </a:bodyPr>
          <a:lstStyle>
            <a:lvl1pPr marL="0" indent="0">
              <a:buNone/>
              <a:defRPr sz="1600">
                <a:solidFill>
                  <a:schemeClr val="bg1"/>
                </a:solidFill>
                <a:latin typeface="Avenir Book" panose="02000503020000020003" pitchFamily="2" charset="0"/>
              </a:defRPr>
            </a:lvl1pPr>
          </a:lstStyle>
          <a:p>
            <a:pPr lvl="0"/>
            <a:r>
              <a:rPr lang="nl-NL" dirty="0"/>
              <a:t>Eventuele functietitel</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73068649-1F0C-409B-8BBB-FC73A695CA0D}"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36" name="Afbeelding 35">
            <a:extLst>
              <a:ext uri="{FF2B5EF4-FFF2-40B4-BE49-F238E27FC236}">
                <a16:creationId xmlns:a16="http://schemas.microsoft.com/office/drawing/2014/main" id="{B147BD3E-9B1D-470D-BC78-0AE06A784A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723401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ofdstuk + titel + afbeelding - verloop">
    <p:bg>
      <p:bgPr>
        <a:solidFill>
          <a:schemeClr val="accent3"/>
        </a:solidFill>
        <a:effectLst/>
      </p:bgPr>
    </p:bg>
    <p:spTree>
      <p:nvGrpSpPr>
        <p:cNvPr id="1" name=""/>
        <p:cNvGrpSpPr/>
        <p:nvPr/>
      </p:nvGrpSpPr>
      <p:grpSpPr>
        <a:xfrm>
          <a:off x="0" y="0"/>
          <a:ext cx="0" cy="0"/>
          <a:chOff x="0" y="0"/>
          <a:chExt cx="0" cy="0"/>
        </a:xfrm>
      </p:grpSpPr>
      <p:sp>
        <p:nvSpPr>
          <p:cNvPr id="39" name="Vrije vorm: vorm 38">
            <a:extLst>
              <a:ext uri="{FF2B5EF4-FFF2-40B4-BE49-F238E27FC236}">
                <a16:creationId xmlns:a16="http://schemas.microsoft.com/office/drawing/2014/main" id="{A9E2EC5C-0D3C-4405-A8AA-7B336B9A0F1A}"/>
              </a:ext>
            </a:extLst>
          </p:cNvPr>
          <p:cNvSpPr/>
          <p:nvPr userDrawn="1"/>
        </p:nvSpPr>
        <p:spPr>
          <a:xfrm>
            <a:off x="0" y="2868991"/>
            <a:ext cx="8881730" cy="3988247"/>
          </a:xfrm>
          <a:custGeom>
            <a:avLst/>
            <a:gdLst>
              <a:gd name="connsiteX0" fmla="*/ 8844534 w 8844533"/>
              <a:gd name="connsiteY0" fmla="*/ 3971544 h 3971544"/>
              <a:gd name="connsiteX1" fmla="*/ 0 w 8844533"/>
              <a:gd name="connsiteY1" fmla="*/ 3971544 h 3971544"/>
              <a:gd name="connsiteX2" fmla="*/ 0 w 8844533"/>
              <a:gd name="connsiteY2" fmla="*/ 0 h 3971544"/>
              <a:gd name="connsiteX3" fmla="*/ 7701534 w 8844533"/>
              <a:gd name="connsiteY3" fmla="*/ 0 h 3971544"/>
              <a:gd name="connsiteX4" fmla="*/ 8844534 w 8844533"/>
              <a:gd name="connsiteY4" fmla="*/ 1143000 h 3971544"/>
              <a:gd name="connsiteX5" fmla="*/ 8844534 w 8844533"/>
              <a:gd name="connsiteY5" fmla="*/ 3971544 h 397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4533" h="3971544">
                <a:moveTo>
                  <a:pt x="8844534" y="3971544"/>
                </a:moveTo>
                <a:lnTo>
                  <a:pt x="0" y="3971544"/>
                </a:lnTo>
                <a:lnTo>
                  <a:pt x="0" y="0"/>
                </a:lnTo>
                <a:lnTo>
                  <a:pt x="7701534" y="0"/>
                </a:lnTo>
                <a:cubicBezTo>
                  <a:pt x="8332470" y="0"/>
                  <a:pt x="8844534" y="512064"/>
                  <a:pt x="8844534" y="1143000"/>
                </a:cubicBezTo>
                <a:lnTo>
                  <a:pt x="8844534" y="3971544"/>
                </a:lnTo>
                <a:close/>
              </a:path>
            </a:pathLst>
          </a:custGeom>
          <a:gradFill flip="none" rotWithShape="1">
            <a:gsLst>
              <a:gs pos="1000">
                <a:schemeClr val="accent1"/>
              </a:gs>
              <a:gs pos="99000">
                <a:schemeClr val="accent2"/>
              </a:gs>
            </a:gsLst>
            <a:lin ang="0" scaled="1"/>
            <a:tileRect/>
          </a:gradFill>
          <a:ln w="7620" cap="flat">
            <a:noFill/>
            <a:prstDash val="solid"/>
            <a:miter/>
          </a:ln>
        </p:spPr>
        <p:txBody>
          <a:bodyPr rtlCol="0" anchor="ctr"/>
          <a:lstStyle/>
          <a:p>
            <a:endParaRPr lang="nl-NL"/>
          </a:p>
        </p:txBody>
      </p:sp>
      <p:sp>
        <p:nvSpPr>
          <p:cNvPr id="37" name="Tijdelijke aanduiding voor afbeelding 36">
            <a:extLst>
              <a:ext uri="{FF2B5EF4-FFF2-40B4-BE49-F238E27FC236}">
                <a16:creationId xmlns:a16="http://schemas.microsoft.com/office/drawing/2014/main" id="{3D58878B-8401-493B-AB30-8598A8B1926F}"/>
              </a:ext>
            </a:extLst>
          </p:cNvPr>
          <p:cNvSpPr>
            <a:spLocks noGrp="1"/>
          </p:cNvSpPr>
          <p:nvPr>
            <p:ph type="pic" sz="quarter" idx="19"/>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57238 h 6858000"/>
              <a:gd name="connsiteX5" fmla="*/ 8844534 w 12192000"/>
              <a:gd name="connsiteY5" fmla="*/ 6857238 h 6858000"/>
              <a:gd name="connsiteX6" fmla="*/ 8844534 w 12192000"/>
              <a:gd name="connsiteY6" fmla="*/ 4028694 h 6858000"/>
              <a:gd name="connsiteX7" fmla="*/ 7701534 w 12192000"/>
              <a:gd name="connsiteY7" fmla="*/ 2885694 h 6858000"/>
              <a:gd name="connsiteX8" fmla="*/ 0 w 12192000"/>
              <a:gd name="connsiteY8" fmla="*/ 28856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0" y="6858000"/>
                </a:lnTo>
                <a:lnTo>
                  <a:pt x="0" y="6857238"/>
                </a:lnTo>
                <a:lnTo>
                  <a:pt x="8844534" y="6857238"/>
                </a:lnTo>
                <a:lnTo>
                  <a:pt x="8844534" y="4028694"/>
                </a:lnTo>
                <a:cubicBezTo>
                  <a:pt x="8844534" y="3397758"/>
                  <a:pt x="8332470" y="2885694"/>
                  <a:pt x="7701534" y="2885694"/>
                </a:cubicBezTo>
                <a:lnTo>
                  <a:pt x="0" y="2885694"/>
                </a:lnTo>
                <a:close/>
              </a:path>
            </a:pathLst>
          </a:custGeom>
          <a:solidFill>
            <a:schemeClr val="bg1">
              <a:lumMod val="75000"/>
            </a:schemeClr>
          </a:solidFill>
        </p:spPr>
        <p:txBody>
          <a:bodyPr wrap="square">
            <a:noAutofit/>
          </a:bodyPr>
          <a:lstStyle>
            <a:lvl1pPr algn="ctr">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401FC6B3-6F04-4199-A947-007363C096EE}"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8" name="Afbeelding 37">
            <a:extLst>
              <a:ext uri="{FF2B5EF4-FFF2-40B4-BE49-F238E27FC236}">
                <a16:creationId xmlns:a16="http://schemas.microsoft.com/office/drawing/2014/main" id="{578BA562-4AF0-4168-BB7C-CCBC7294A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915290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beelding + logo achtergond groen">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3AC9E99-FAED-49B0-8961-2F79518267B7}"/>
              </a:ext>
            </a:extLst>
          </p:cNvPr>
          <p:cNvSpPr>
            <a:spLocks noGrp="1"/>
          </p:cNvSpPr>
          <p:nvPr>
            <p:ph type="pic" sz="quarter" idx="10"/>
          </p:nvPr>
        </p:nvSpPr>
        <p:spPr>
          <a:xfrm>
            <a:off x="0" y="0"/>
            <a:ext cx="12192000" cy="4130040"/>
          </a:xfrm>
          <a:custGeom>
            <a:avLst/>
            <a:gdLst>
              <a:gd name="connsiteX0" fmla="*/ 0 w 12192000"/>
              <a:gd name="connsiteY0" fmla="*/ 0 h 4130040"/>
              <a:gd name="connsiteX1" fmla="*/ 12192000 w 12192000"/>
              <a:gd name="connsiteY1" fmla="*/ 0 h 4130040"/>
              <a:gd name="connsiteX2" fmla="*/ 12192000 w 12192000"/>
              <a:gd name="connsiteY2" fmla="*/ 4130040 h 4130040"/>
              <a:gd name="connsiteX3" fmla="*/ 11049000 w 12192000"/>
              <a:gd name="connsiteY3" fmla="*/ 2987040 h 4130040"/>
              <a:gd name="connsiteX4" fmla="*/ 0 w 12192000"/>
              <a:gd name="connsiteY4" fmla="*/ 2987040 h 413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130040">
                <a:moveTo>
                  <a:pt x="0" y="0"/>
                </a:moveTo>
                <a:lnTo>
                  <a:pt x="12192000" y="0"/>
                </a:lnTo>
                <a:lnTo>
                  <a:pt x="12192000" y="4130040"/>
                </a:lnTo>
                <a:cubicBezTo>
                  <a:pt x="12192000" y="3499104"/>
                  <a:pt x="11679936" y="2987040"/>
                  <a:pt x="11049000" y="2987040"/>
                </a:cubicBezTo>
                <a:lnTo>
                  <a:pt x="0" y="2987040"/>
                </a:lnTo>
                <a:close/>
              </a:path>
            </a:pathLst>
          </a:custGeom>
          <a:solidFill>
            <a:schemeClr val="bg1">
              <a:lumMod val="75000"/>
            </a:schemeClr>
          </a:solidFill>
        </p:spPr>
        <p:txBody>
          <a:bodyPr wrap="square" anchor="ctr">
            <a:noAutofit/>
          </a:bodyPr>
          <a:lstStyle>
            <a:lvl1pPr algn="ctr">
              <a:buNone/>
              <a:defRPr sz="1200"/>
            </a:lvl1pPr>
          </a:lstStyle>
          <a:p>
            <a:r>
              <a:rPr lang="nl-NL"/>
              <a:t>Klik op het pictogram als u een afbeelding wilt toevoegen</a:t>
            </a:r>
            <a:endParaRPr lang="nl-NL" dirty="0"/>
          </a:p>
        </p:txBody>
      </p:sp>
      <p:sp>
        <p:nvSpPr>
          <p:cNvPr id="33" name="Tijdelijke aanduiding voor tekst 2">
            <a:extLst>
              <a:ext uri="{FF2B5EF4-FFF2-40B4-BE49-F238E27FC236}">
                <a16:creationId xmlns:a16="http://schemas.microsoft.com/office/drawing/2014/main" id="{3CD49846-D8AD-45AD-A2A6-69BD4EC91300}"/>
              </a:ext>
            </a:extLst>
          </p:cNvPr>
          <p:cNvSpPr>
            <a:spLocks noGrp="1"/>
          </p:cNvSpPr>
          <p:nvPr>
            <p:ph type="body" sz="quarter" idx="12" hasCustomPrompt="1"/>
          </p:nvPr>
        </p:nvSpPr>
        <p:spPr>
          <a:xfrm>
            <a:off x="2135124" y="1920875"/>
            <a:ext cx="3367151" cy="3011488"/>
          </a:xfrm>
          <a:blipFill>
            <a:blip r:embed="rId2"/>
            <a:stretch>
              <a:fillRect/>
            </a:stretch>
          </a:blipFill>
        </p:spPr>
        <p:txBody>
          <a:bodyPr/>
          <a:lstStyle>
            <a:lvl1pPr>
              <a:buNone/>
              <a:defRPr/>
            </a:lvl1pPr>
          </a:lstStyle>
          <a:p>
            <a:pPr lvl="0"/>
            <a:r>
              <a:rPr lang="nl-NL" dirty="0"/>
              <a:t>    </a:t>
            </a:r>
          </a:p>
        </p:txBody>
      </p:sp>
      <p:sp>
        <p:nvSpPr>
          <p:cNvPr id="5" name="Tijdelijke aanduiding voor tekst 32">
            <a:extLst>
              <a:ext uri="{FF2B5EF4-FFF2-40B4-BE49-F238E27FC236}">
                <a16:creationId xmlns:a16="http://schemas.microsoft.com/office/drawing/2014/main" id="{7EC32931-6DD9-44E1-A7E3-B33CE9EEF1AA}"/>
              </a:ext>
            </a:extLst>
          </p:cNvPr>
          <p:cNvSpPr>
            <a:spLocks noGrp="1"/>
          </p:cNvSpPr>
          <p:nvPr>
            <p:ph type="body" sz="quarter" idx="13"/>
          </p:nvPr>
        </p:nvSpPr>
        <p:spPr>
          <a:xfrm>
            <a:off x="4503201" y="6155040"/>
            <a:ext cx="5690235" cy="317659"/>
          </a:xfrm>
        </p:spPr>
        <p:txBody>
          <a:bodyPr>
            <a:noAutofit/>
          </a:bodyPr>
          <a:lstStyle>
            <a:lvl1pPr algn="r">
              <a:buNone/>
              <a:defRPr sz="1800">
                <a:solidFill>
                  <a:schemeClr val="bg1"/>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sp>
        <p:nvSpPr>
          <p:cNvPr id="6" name="Tekstvak 5">
            <a:extLst>
              <a:ext uri="{FF2B5EF4-FFF2-40B4-BE49-F238E27FC236}">
                <a16:creationId xmlns:a16="http://schemas.microsoft.com/office/drawing/2014/main" id="{ACF0B398-9EC3-4FA0-9EF3-0FAD9D8F61DA}"/>
              </a:ext>
            </a:extLst>
          </p:cNvPr>
          <p:cNvSpPr txBox="1"/>
          <p:nvPr userDrawn="1"/>
        </p:nvSpPr>
        <p:spPr>
          <a:xfrm>
            <a:off x="9031061" y="6155040"/>
            <a:ext cx="2465614" cy="317659"/>
          </a:xfrm>
          <a:prstGeom prst="rect">
            <a:avLst/>
          </a:prstGeom>
        </p:spPr>
        <p:txBody>
          <a:bodyPr vert="horz" lIns="0" tIns="0" rIns="0" bIns="0" rtlCol="0">
            <a:noAutofit/>
          </a:bodyPr>
          <a:lstStyle>
            <a:lvl1pPr marL="266700" lvl="0" indent="-266700" algn="r">
              <a:lnSpc>
                <a:spcPct val="100000"/>
              </a:lnSpc>
              <a:spcBef>
                <a:spcPts val="1000"/>
              </a:spcBef>
              <a:buClr>
                <a:schemeClr val="accent1"/>
              </a:buClr>
              <a:buFont typeface="Arial" panose="020B0604020202020204" pitchFamily="34" charset="0"/>
              <a:buNone/>
              <a:defRPr>
                <a:solidFill>
                  <a:schemeClr val="accent1"/>
                </a:solidFill>
                <a:latin typeface="Avenir Book" panose="02000503020000020003" pitchFamily="2" charset="0"/>
              </a:defRPr>
            </a:lvl1pPr>
            <a:lvl2pPr marL="541338" indent="-274638" algn="r">
              <a:lnSpc>
                <a:spcPct val="100000"/>
              </a:lnSpc>
              <a:spcBef>
                <a:spcPts val="500"/>
              </a:spcBef>
              <a:buClr>
                <a:schemeClr val="accent2"/>
              </a:buClr>
              <a:buFont typeface="Arial" panose="020B0604020202020204" pitchFamily="34" charset="0"/>
              <a:buNone/>
              <a:defRPr>
                <a:solidFill>
                  <a:schemeClr val="accent1"/>
                </a:solidFill>
                <a:latin typeface="Avenir Book" panose="02000503020000020003" pitchFamily="2" charset="0"/>
              </a:defRPr>
            </a:lvl2pPr>
            <a:lvl3pPr marL="808038" indent="-266700" algn="r">
              <a:lnSpc>
                <a:spcPct val="100000"/>
              </a:lnSpc>
              <a:spcBef>
                <a:spcPts val="500"/>
              </a:spcBef>
              <a:buClr>
                <a:schemeClr val="accent3"/>
              </a:buClr>
              <a:buFont typeface="Arial" panose="020B0604020202020204" pitchFamily="34" charset="0"/>
              <a:buNone/>
              <a:defRPr>
                <a:solidFill>
                  <a:schemeClr val="accent1"/>
                </a:solidFill>
                <a:latin typeface="Avenir Book" panose="02000503020000020003" pitchFamily="2" charset="0"/>
              </a:defRPr>
            </a:lvl3pPr>
            <a:lvl4pPr marL="1074738" indent="-266700" algn="r">
              <a:lnSpc>
                <a:spcPct val="100000"/>
              </a:lnSpc>
              <a:spcBef>
                <a:spcPts val="500"/>
              </a:spcBef>
              <a:buClr>
                <a:schemeClr val="accent1"/>
              </a:buClr>
              <a:buFont typeface="Arial" panose="020B0604020202020204" pitchFamily="34" charset="0"/>
              <a:buNone/>
              <a:defRPr>
                <a:solidFill>
                  <a:schemeClr val="accent1"/>
                </a:solidFill>
                <a:latin typeface="Avenir Book" panose="02000503020000020003" pitchFamily="2" charset="0"/>
              </a:defRPr>
            </a:lvl4pPr>
            <a:lvl5pPr marL="1341438" indent="-266700" algn="r">
              <a:lnSpc>
                <a:spcPct val="100000"/>
              </a:lnSpc>
              <a:spcBef>
                <a:spcPts val="500"/>
              </a:spcBef>
              <a:buClr>
                <a:schemeClr val="accent2"/>
              </a:buClr>
              <a:buFont typeface="Arial" panose="020B0604020202020204" pitchFamily="34" charset="0"/>
              <a:buNone/>
              <a:defRPr>
                <a:solidFill>
                  <a:schemeClr val="accent1"/>
                </a:solidFill>
                <a:latin typeface="Avenir Book" panose="02000503020000020003"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3B4C39DA-4844-4CA8-B37E-9C660D69D688}" type="datetime1">
              <a:rPr lang="nl-NL" smtClean="0">
                <a:solidFill>
                  <a:schemeClr val="bg1"/>
                </a:solidFill>
              </a:rPr>
              <a:pPr lvl="0"/>
              <a:t>28-5-2021</a:t>
            </a:fld>
            <a:endParaRPr lang="nl-NL" dirty="0">
              <a:solidFill>
                <a:schemeClr val="bg1"/>
              </a:solidFill>
            </a:endParaRPr>
          </a:p>
        </p:txBody>
      </p:sp>
    </p:spTree>
    <p:extLst>
      <p:ext uri="{BB962C8B-B14F-4D97-AF65-F5344CB8AC3E}">
        <p14:creationId xmlns:p14="http://schemas.microsoft.com/office/powerpoint/2010/main" val="89299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oofdstuk + titel + afbeelding - blauw">
    <p:bg>
      <p:bgPr>
        <a:solidFill>
          <a:schemeClr val="accent1"/>
        </a:solidFill>
        <a:effectLst/>
      </p:bgPr>
    </p:bg>
    <p:spTree>
      <p:nvGrpSpPr>
        <p:cNvPr id="1" name=""/>
        <p:cNvGrpSpPr/>
        <p:nvPr/>
      </p:nvGrpSpPr>
      <p:grpSpPr>
        <a:xfrm>
          <a:off x="0" y="0"/>
          <a:ext cx="0" cy="0"/>
          <a:chOff x="0" y="0"/>
          <a:chExt cx="0" cy="0"/>
        </a:xfrm>
      </p:grpSpPr>
      <p:sp>
        <p:nvSpPr>
          <p:cNvPr id="37" name="Tijdelijke aanduiding voor afbeelding 36">
            <a:extLst>
              <a:ext uri="{FF2B5EF4-FFF2-40B4-BE49-F238E27FC236}">
                <a16:creationId xmlns:a16="http://schemas.microsoft.com/office/drawing/2014/main" id="{BFE7368C-1325-48F5-A359-023A7DCD83A3}"/>
              </a:ext>
            </a:extLst>
          </p:cNvPr>
          <p:cNvSpPr>
            <a:spLocks noGrp="1"/>
          </p:cNvSpPr>
          <p:nvPr>
            <p:ph type="pic" sz="quarter" idx="19"/>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57238 h 6858000"/>
              <a:gd name="connsiteX5" fmla="*/ 8844534 w 12192000"/>
              <a:gd name="connsiteY5" fmla="*/ 6857238 h 6858000"/>
              <a:gd name="connsiteX6" fmla="*/ 8844534 w 12192000"/>
              <a:gd name="connsiteY6" fmla="*/ 4028694 h 6858000"/>
              <a:gd name="connsiteX7" fmla="*/ 7701534 w 12192000"/>
              <a:gd name="connsiteY7" fmla="*/ 2885694 h 6858000"/>
              <a:gd name="connsiteX8" fmla="*/ 0 w 12192000"/>
              <a:gd name="connsiteY8" fmla="*/ 28856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0" y="6858000"/>
                </a:lnTo>
                <a:lnTo>
                  <a:pt x="0" y="6857238"/>
                </a:lnTo>
                <a:lnTo>
                  <a:pt x="8844534" y="6857238"/>
                </a:lnTo>
                <a:lnTo>
                  <a:pt x="8844534" y="4028694"/>
                </a:lnTo>
                <a:cubicBezTo>
                  <a:pt x="8844534" y="3397758"/>
                  <a:pt x="8332470" y="2885694"/>
                  <a:pt x="7701534" y="2885694"/>
                </a:cubicBezTo>
                <a:lnTo>
                  <a:pt x="0" y="2885694"/>
                </a:lnTo>
                <a:close/>
              </a:path>
            </a:pathLst>
          </a:custGeom>
          <a:solidFill>
            <a:schemeClr val="bg1">
              <a:lumMod val="75000"/>
            </a:schemeClr>
          </a:solidFill>
        </p:spPr>
        <p:txBody>
          <a:bodyPr wrap="square">
            <a:noAutofit/>
          </a:bodyPr>
          <a:lstStyle>
            <a:lvl1pPr algn="ctr">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893883FE-0928-4993-8876-C9DD2E80119A}"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8" name="Afbeelding 37">
            <a:extLst>
              <a:ext uri="{FF2B5EF4-FFF2-40B4-BE49-F238E27FC236}">
                <a16:creationId xmlns:a16="http://schemas.microsoft.com/office/drawing/2014/main" id="{FE9D101B-6613-4DDC-A54A-AC7F13A5E0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541089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oofdstuk + titel + afbeelding - groen">
    <p:bg>
      <p:bgPr>
        <a:solidFill>
          <a:schemeClr val="accent2"/>
        </a:solidFill>
        <a:effectLst/>
      </p:bgPr>
    </p:bg>
    <p:spTree>
      <p:nvGrpSpPr>
        <p:cNvPr id="1" name=""/>
        <p:cNvGrpSpPr/>
        <p:nvPr/>
      </p:nvGrpSpPr>
      <p:grpSpPr>
        <a:xfrm>
          <a:off x="0" y="0"/>
          <a:ext cx="0" cy="0"/>
          <a:chOff x="0" y="0"/>
          <a:chExt cx="0" cy="0"/>
        </a:xfrm>
      </p:grpSpPr>
      <p:sp>
        <p:nvSpPr>
          <p:cNvPr id="37" name="Tijdelijke aanduiding voor afbeelding 36">
            <a:extLst>
              <a:ext uri="{FF2B5EF4-FFF2-40B4-BE49-F238E27FC236}">
                <a16:creationId xmlns:a16="http://schemas.microsoft.com/office/drawing/2014/main" id="{1EF23892-BAE4-4C13-82D7-F3358190E6DF}"/>
              </a:ext>
            </a:extLst>
          </p:cNvPr>
          <p:cNvSpPr>
            <a:spLocks noGrp="1"/>
          </p:cNvSpPr>
          <p:nvPr>
            <p:ph type="pic" sz="quarter" idx="19"/>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57238 h 6858000"/>
              <a:gd name="connsiteX5" fmla="*/ 8844534 w 12192000"/>
              <a:gd name="connsiteY5" fmla="*/ 6857238 h 6858000"/>
              <a:gd name="connsiteX6" fmla="*/ 8844534 w 12192000"/>
              <a:gd name="connsiteY6" fmla="*/ 4028694 h 6858000"/>
              <a:gd name="connsiteX7" fmla="*/ 7701534 w 12192000"/>
              <a:gd name="connsiteY7" fmla="*/ 2885694 h 6858000"/>
              <a:gd name="connsiteX8" fmla="*/ 0 w 12192000"/>
              <a:gd name="connsiteY8" fmla="*/ 28856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0" y="6858000"/>
                </a:lnTo>
                <a:lnTo>
                  <a:pt x="0" y="6857238"/>
                </a:lnTo>
                <a:lnTo>
                  <a:pt x="8844534" y="6857238"/>
                </a:lnTo>
                <a:lnTo>
                  <a:pt x="8844534" y="4028694"/>
                </a:lnTo>
                <a:cubicBezTo>
                  <a:pt x="8844534" y="3397758"/>
                  <a:pt x="8332470" y="2885694"/>
                  <a:pt x="7701534" y="2885694"/>
                </a:cubicBezTo>
                <a:lnTo>
                  <a:pt x="0" y="2885694"/>
                </a:lnTo>
                <a:close/>
              </a:path>
            </a:pathLst>
          </a:custGeom>
          <a:solidFill>
            <a:schemeClr val="bg1">
              <a:lumMod val="75000"/>
            </a:schemeClr>
          </a:solidFill>
        </p:spPr>
        <p:txBody>
          <a:bodyPr wrap="square">
            <a:noAutofit/>
          </a:bodyPr>
          <a:lstStyle>
            <a:lvl1pPr algn="ctr">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C0B0BEF1-865F-4414-BE8D-AEFBB21E2675}"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8" name="Afbeelding 37">
            <a:extLst>
              <a:ext uri="{FF2B5EF4-FFF2-40B4-BE49-F238E27FC236}">
                <a16:creationId xmlns:a16="http://schemas.microsoft.com/office/drawing/2014/main" id="{BD1A15E9-6651-4A88-A52E-9E8BB65461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572015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oofdstuk + titel + afbeelding - groen blauw">
    <p:bg>
      <p:bgPr>
        <a:solidFill>
          <a:schemeClr val="accent3"/>
        </a:solidFill>
        <a:effectLst/>
      </p:bgPr>
    </p:bg>
    <p:spTree>
      <p:nvGrpSpPr>
        <p:cNvPr id="1" name=""/>
        <p:cNvGrpSpPr/>
        <p:nvPr/>
      </p:nvGrpSpPr>
      <p:grpSpPr>
        <a:xfrm>
          <a:off x="0" y="0"/>
          <a:ext cx="0" cy="0"/>
          <a:chOff x="0" y="0"/>
          <a:chExt cx="0" cy="0"/>
        </a:xfrm>
      </p:grpSpPr>
      <p:sp>
        <p:nvSpPr>
          <p:cNvPr id="37" name="Tijdelijke aanduiding voor afbeelding 36">
            <a:extLst>
              <a:ext uri="{FF2B5EF4-FFF2-40B4-BE49-F238E27FC236}">
                <a16:creationId xmlns:a16="http://schemas.microsoft.com/office/drawing/2014/main" id="{40E5CBA0-A421-415F-AA74-AF1399FA1768}"/>
              </a:ext>
            </a:extLst>
          </p:cNvPr>
          <p:cNvSpPr>
            <a:spLocks noGrp="1"/>
          </p:cNvSpPr>
          <p:nvPr>
            <p:ph type="pic" sz="quarter" idx="19"/>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57238 h 6858000"/>
              <a:gd name="connsiteX5" fmla="*/ 8844534 w 12192000"/>
              <a:gd name="connsiteY5" fmla="*/ 6857238 h 6858000"/>
              <a:gd name="connsiteX6" fmla="*/ 8844534 w 12192000"/>
              <a:gd name="connsiteY6" fmla="*/ 4028694 h 6858000"/>
              <a:gd name="connsiteX7" fmla="*/ 7701534 w 12192000"/>
              <a:gd name="connsiteY7" fmla="*/ 2885694 h 6858000"/>
              <a:gd name="connsiteX8" fmla="*/ 0 w 12192000"/>
              <a:gd name="connsiteY8" fmla="*/ 28856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0" y="6858000"/>
                </a:lnTo>
                <a:lnTo>
                  <a:pt x="0" y="6857238"/>
                </a:lnTo>
                <a:lnTo>
                  <a:pt x="8844534" y="6857238"/>
                </a:lnTo>
                <a:lnTo>
                  <a:pt x="8844534" y="4028694"/>
                </a:lnTo>
                <a:cubicBezTo>
                  <a:pt x="8844534" y="3397758"/>
                  <a:pt x="8332470" y="2885694"/>
                  <a:pt x="7701534" y="2885694"/>
                </a:cubicBezTo>
                <a:lnTo>
                  <a:pt x="0" y="2885694"/>
                </a:lnTo>
                <a:close/>
              </a:path>
            </a:pathLst>
          </a:custGeom>
          <a:solidFill>
            <a:schemeClr val="bg1">
              <a:lumMod val="75000"/>
            </a:schemeClr>
          </a:solidFill>
        </p:spPr>
        <p:txBody>
          <a:bodyPr wrap="square">
            <a:noAutofit/>
          </a:bodyPr>
          <a:lstStyle>
            <a:lvl1pPr algn="ctr">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8748BFAC-BEA0-4895-A66B-95EB0B9CF3C5}"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8" name="Afbeelding 37">
            <a:extLst>
              <a:ext uri="{FF2B5EF4-FFF2-40B4-BE49-F238E27FC236}">
                <a16:creationId xmlns:a16="http://schemas.microsoft.com/office/drawing/2014/main" id="{1BE31D85-63D0-4655-B095-B7CD34BC6C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4025778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ofdstuk + titel - verloop">
    <p:bg>
      <p:bgPr>
        <a:gradFill>
          <a:gsLst>
            <a:gs pos="1000">
              <a:schemeClr val="accent1"/>
            </a:gs>
            <a:gs pos="99000">
              <a:schemeClr val="accent2"/>
            </a:gs>
          </a:gsLst>
          <a:lin ang="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A40C89D6-0EB6-462A-AFB2-24D497A4275D}"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7" name="Afbeelding 36">
            <a:extLst>
              <a:ext uri="{FF2B5EF4-FFF2-40B4-BE49-F238E27FC236}">
                <a16:creationId xmlns:a16="http://schemas.microsoft.com/office/drawing/2014/main" id="{0D5CCA1D-10A0-4B5B-8BBA-E7EF741C6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612222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oofdstuk + titel - blauw">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1C167BDC-5C3D-4935-A0F8-B6C7F2AA3DA8}"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7" name="Afbeelding 36">
            <a:extLst>
              <a:ext uri="{FF2B5EF4-FFF2-40B4-BE49-F238E27FC236}">
                <a16:creationId xmlns:a16="http://schemas.microsoft.com/office/drawing/2014/main" id="{F0844369-509E-4556-9553-923AD5E89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086484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ofdstuk + titel - groe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EEFBA580-E1F2-4CBE-8249-D6613338BF28}"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7" name="Afbeelding 36">
            <a:extLst>
              <a:ext uri="{FF2B5EF4-FFF2-40B4-BE49-F238E27FC236}">
                <a16:creationId xmlns:a16="http://schemas.microsoft.com/office/drawing/2014/main" id="{A31A9B1D-68BE-48E7-8862-D1F6F9BE4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850188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ofdstuk + titel - groen blauw">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E5A12C54-2AFB-47C2-9D58-400F1961848B}"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7" name="Afbeelding 36">
            <a:extLst>
              <a:ext uri="{FF2B5EF4-FFF2-40B4-BE49-F238E27FC236}">
                <a16:creationId xmlns:a16="http://schemas.microsoft.com/office/drawing/2014/main" id="{0706D263-1CBC-4027-97A5-F4C01CE849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29138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ofdstuk in afbeelding + titel - verloop">
    <p:bg>
      <p:bgPr>
        <a:gradFill>
          <a:gsLst>
            <a:gs pos="1000">
              <a:schemeClr val="accent1"/>
            </a:gs>
            <a:gs pos="99000">
              <a:schemeClr val="accent2"/>
            </a:gs>
          </a:gsLst>
          <a:lin ang="0" scaled="1"/>
        </a:gradFill>
        <a:effectLst/>
      </p:bgPr>
    </p:bg>
    <p:spTree>
      <p:nvGrpSpPr>
        <p:cNvPr id="1" name=""/>
        <p:cNvGrpSpPr/>
        <p:nvPr/>
      </p:nvGrpSpPr>
      <p:grpSpPr>
        <a:xfrm>
          <a:off x="0" y="0"/>
          <a:ext cx="0" cy="0"/>
          <a:chOff x="0" y="0"/>
          <a:chExt cx="0" cy="0"/>
        </a:xfrm>
      </p:grpSpPr>
      <p:sp>
        <p:nvSpPr>
          <p:cNvPr id="38" name="Tijdelijke aanduiding voor afbeelding 37">
            <a:extLst>
              <a:ext uri="{FF2B5EF4-FFF2-40B4-BE49-F238E27FC236}">
                <a16:creationId xmlns:a16="http://schemas.microsoft.com/office/drawing/2014/main" id="{1B2FD0A5-A9D8-4BBD-9A0F-B0CC25D8AE16}"/>
              </a:ext>
            </a:extLst>
          </p:cNvPr>
          <p:cNvSpPr>
            <a:spLocks noGrp="1"/>
          </p:cNvSpPr>
          <p:nvPr>
            <p:ph type="pic" sz="quarter" idx="19"/>
          </p:nvPr>
        </p:nvSpPr>
        <p:spPr>
          <a:xfrm>
            <a:off x="7036308" y="304038"/>
            <a:ext cx="4873752" cy="5539740"/>
          </a:xfrm>
          <a:custGeom>
            <a:avLst/>
            <a:gdLst>
              <a:gd name="connsiteX0" fmla="*/ 0 w 4873752"/>
              <a:gd name="connsiteY0" fmla="*/ 0 h 5539740"/>
              <a:gd name="connsiteX1" fmla="*/ 4873752 w 4873752"/>
              <a:gd name="connsiteY1" fmla="*/ 0 h 5539740"/>
              <a:gd name="connsiteX2" fmla="*/ 4873752 w 4873752"/>
              <a:gd name="connsiteY2" fmla="*/ 5539740 h 5539740"/>
              <a:gd name="connsiteX3" fmla="*/ 1143000 w 4873752"/>
              <a:gd name="connsiteY3" fmla="*/ 5539740 h 5539740"/>
              <a:gd name="connsiteX4" fmla="*/ 0 w 4873752"/>
              <a:gd name="connsiteY4" fmla="*/ 4396740 h 553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3752" h="5539740">
                <a:moveTo>
                  <a:pt x="0" y="0"/>
                </a:moveTo>
                <a:lnTo>
                  <a:pt x="4873752" y="0"/>
                </a:lnTo>
                <a:lnTo>
                  <a:pt x="4873752" y="5539740"/>
                </a:lnTo>
                <a:lnTo>
                  <a:pt x="1143000" y="5539740"/>
                </a:lnTo>
                <a:cubicBezTo>
                  <a:pt x="512064" y="5539740"/>
                  <a:pt x="0" y="5027676"/>
                  <a:pt x="0" y="4396740"/>
                </a:cubicBezTo>
                <a:close/>
              </a:path>
            </a:pathLst>
          </a:custGeom>
          <a:solidFill>
            <a:schemeClr val="bg1"/>
          </a:solidFill>
        </p:spPr>
        <p:txBody>
          <a:bodyPr wrap="square">
            <a:noAutofit/>
          </a:bodyPr>
          <a:lstStyle>
            <a:lvl1pPr algn="ctr">
              <a:buNone/>
              <a:defRPr/>
            </a:lvl1pPr>
          </a:lstStyle>
          <a:p>
            <a:r>
              <a:rPr lang="nl-NL"/>
              <a:t>Klik op het pictogram als u een afbeelding wilt toevoegen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60F99B80-1878-4833-A968-37679AEEDF99}"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7036307" y="753307"/>
            <a:ext cx="4873751" cy="5090471"/>
          </a:xfrm>
        </p:spPr>
        <p:txBody>
          <a:bodyPr>
            <a:noAutofit/>
          </a:bodyPr>
          <a:lstStyle>
            <a:lvl1pPr marL="0" indent="0" algn="ctr">
              <a:lnSpc>
                <a:spcPct val="80000"/>
              </a:lnSpc>
              <a:buNone/>
              <a:defRPr sz="47000">
                <a:solidFill>
                  <a:schemeClr val="bg1"/>
                </a:solidFill>
                <a:latin typeface="+mj-lt"/>
              </a:defRPr>
            </a:lvl1pPr>
          </a:lstStyle>
          <a:p>
            <a:pPr lvl="0"/>
            <a:r>
              <a:rPr lang="nl-NL" dirty="0"/>
              <a:t>0</a:t>
            </a:r>
          </a:p>
        </p:txBody>
      </p:sp>
      <p:sp>
        <p:nvSpPr>
          <p:cNvPr id="47" name="Titel 1">
            <a:extLst>
              <a:ext uri="{FF2B5EF4-FFF2-40B4-BE49-F238E27FC236}">
                <a16:creationId xmlns:a16="http://schemas.microsoft.com/office/drawing/2014/main" id="{7E013261-6BE6-49EB-BBA7-BCB6DC534C41}"/>
              </a:ext>
            </a:extLst>
          </p:cNvPr>
          <p:cNvSpPr>
            <a:spLocks noGrp="1"/>
          </p:cNvSpPr>
          <p:nvPr>
            <p:ph type="title" hasCustomPrompt="1"/>
          </p:nvPr>
        </p:nvSpPr>
        <p:spPr>
          <a:xfrm>
            <a:off x="695325" y="2106867"/>
            <a:ext cx="5400675" cy="2380974"/>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48" name="Tijdelijke aanduiding voor tekst 60">
            <a:extLst>
              <a:ext uri="{FF2B5EF4-FFF2-40B4-BE49-F238E27FC236}">
                <a16:creationId xmlns:a16="http://schemas.microsoft.com/office/drawing/2014/main" id="{0AF76006-FBEE-4D6F-900B-5526A3B5A5F2}"/>
              </a:ext>
            </a:extLst>
          </p:cNvPr>
          <p:cNvSpPr>
            <a:spLocks noGrp="1"/>
          </p:cNvSpPr>
          <p:nvPr>
            <p:ph type="body" sz="quarter" idx="17"/>
          </p:nvPr>
        </p:nvSpPr>
        <p:spPr>
          <a:xfrm>
            <a:off x="695325" y="4488632"/>
            <a:ext cx="5400675" cy="868227"/>
          </a:xfrm>
        </p:spPr>
        <p:txBody>
          <a:bodyPr>
            <a:normAutofit/>
          </a:bodyPr>
          <a:lstStyle>
            <a:lvl1pPr marL="0" indent="0">
              <a:buNone/>
              <a:defRPr sz="2400">
                <a:solidFill>
                  <a:schemeClr val="bg1"/>
                </a:solidFill>
              </a:defRPr>
            </a:lvl1pPr>
          </a:lstStyle>
          <a:p>
            <a:pPr lvl="0"/>
            <a:r>
              <a:rPr lang="nl-NL"/>
              <a:t>Klikken om de tekststijl van het model te bewerken</a:t>
            </a:r>
          </a:p>
        </p:txBody>
      </p:sp>
      <p:pic>
        <p:nvPicPr>
          <p:cNvPr id="37" name="Afbeelding 36">
            <a:extLst>
              <a:ext uri="{FF2B5EF4-FFF2-40B4-BE49-F238E27FC236}">
                <a16:creationId xmlns:a16="http://schemas.microsoft.com/office/drawing/2014/main" id="{6037AE64-9849-4DB2-8F7B-3296DB7E74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381030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ofdstuk in afbeelding + titel - blauw">
    <p:bg>
      <p:bgPr>
        <a:solidFill>
          <a:schemeClr val="accent1"/>
        </a:solidFill>
        <a:effectLst/>
      </p:bgPr>
    </p:bg>
    <p:spTree>
      <p:nvGrpSpPr>
        <p:cNvPr id="1" name=""/>
        <p:cNvGrpSpPr/>
        <p:nvPr/>
      </p:nvGrpSpPr>
      <p:grpSpPr>
        <a:xfrm>
          <a:off x="0" y="0"/>
          <a:ext cx="0" cy="0"/>
          <a:chOff x="0" y="0"/>
          <a:chExt cx="0" cy="0"/>
        </a:xfrm>
      </p:grpSpPr>
      <p:sp>
        <p:nvSpPr>
          <p:cNvPr id="38" name="Tijdelijke aanduiding voor afbeelding 37">
            <a:extLst>
              <a:ext uri="{FF2B5EF4-FFF2-40B4-BE49-F238E27FC236}">
                <a16:creationId xmlns:a16="http://schemas.microsoft.com/office/drawing/2014/main" id="{1B2FD0A5-A9D8-4BBD-9A0F-B0CC25D8AE16}"/>
              </a:ext>
            </a:extLst>
          </p:cNvPr>
          <p:cNvSpPr>
            <a:spLocks noGrp="1"/>
          </p:cNvSpPr>
          <p:nvPr>
            <p:ph type="pic" sz="quarter" idx="19"/>
          </p:nvPr>
        </p:nvSpPr>
        <p:spPr>
          <a:xfrm>
            <a:off x="7036308" y="304038"/>
            <a:ext cx="4873752" cy="5539740"/>
          </a:xfrm>
          <a:custGeom>
            <a:avLst/>
            <a:gdLst>
              <a:gd name="connsiteX0" fmla="*/ 0 w 4873752"/>
              <a:gd name="connsiteY0" fmla="*/ 0 h 5539740"/>
              <a:gd name="connsiteX1" fmla="*/ 4873752 w 4873752"/>
              <a:gd name="connsiteY1" fmla="*/ 0 h 5539740"/>
              <a:gd name="connsiteX2" fmla="*/ 4873752 w 4873752"/>
              <a:gd name="connsiteY2" fmla="*/ 5539740 h 5539740"/>
              <a:gd name="connsiteX3" fmla="*/ 1143000 w 4873752"/>
              <a:gd name="connsiteY3" fmla="*/ 5539740 h 5539740"/>
              <a:gd name="connsiteX4" fmla="*/ 0 w 4873752"/>
              <a:gd name="connsiteY4" fmla="*/ 4396740 h 553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3752" h="5539740">
                <a:moveTo>
                  <a:pt x="0" y="0"/>
                </a:moveTo>
                <a:lnTo>
                  <a:pt x="4873752" y="0"/>
                </a:lnTo>
                <a:lnTo>
                  <a:pt x="4873752" y="5539740"/>
                </a:lnTo>
                <a:lnTo>
                  <a:pt x="1143000" y="5539740"/>
                </a:lnTo>
                <a:cubicBezTo>
                  <a:pt x="512064" y="5539740"/>
                  <a:pt x="0" y="5027676"/>
                  <a:pt x="0" y="4396740"/>
                </a:cubicBezTo>
                <a:close/>
              </a:path>
            </a:pathLst>
          </a:custGeom>
          <a:solidFill>
            <a:schemeClr val="bg1"/>
          </a:solidFill>
        </p:spPr>
        <p:txBody>
          <a:bodyPr wrap="square">
            <a:noAutofit/>
          </a:bodyPr>
          <a:lstStyle>
            <a:lvl1pPr algn="ctr">
              <a:buNone/>
              <a:defRPr/>
            </a:lvl1pPr>
          </a:lstStyle>
          <a:p>
            <a:r>
              <a:rPr lang="nl-NL"/>
              <a:t>Klik op het pictogram als u een afbeelding wilt toevoegen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710E9256-F77F-4602-BE39-DD40E8D99DA6}"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7036307" y="753307"/>
            <a:ext cx="4873751" cy="5090471"/>
          </a:xfrm>
        </p:spPr>
        <p:txBody>
          <a:bodyPr>
            <a:noAutofit/>
          </a:bodyPr>
          <a:lstStyle>
            <a:lvl1pPr marL="0" indent="0" algn="ctr">
              <a:lnSpc>
                <a:spcPct val="80000"/>
              </a:lnSpc>
              <a:buNone/>
              <a:defRPr sz="47000">
                <a:solidFill>
                  <a:schemeClr val="bg1"/>
                </a:solidFill>
                <a:latin typeface="+mj-lt"/>
              </a:defRPr>
            </a:lvl1pPr>
          </a:lstStyle>
          <a:p>
            <a:pPr lvl="0"/>
            <a:r>
              <a:rPr lang="nl-NL" dirty="0"/>
              <a:t>0</a:t>
            </a:r>
          </a:p>
        </p:txBody>
      </p:sp>
      <p:sp>
        <p:nvSpPr>
          <p:cNvPr id="47" name="Titel 1">
            <a:extLst>
              <a:ext uri="{FF2B5EF4-FFF2-40B4-BE49-F238E27FC236}">
                <a16:creationId xmlns:a16="http://schemas.microsoft.com/office/drawing/2014/main" id="{7E013261-6BE6-49EB-BBA7-BCB6DC534C41}"/>
              </a:ext>
            </a:extLst>
          </p:cNvPr>
          <p:cNvSpPr>
            <a:spLocks noGrp="1"/>
          </p:cNvSpPr>
          <p:nvPr>
            <p:ph type="title" hasCustomPrompt="1"/>
          </p:nvPr>
        </p:nvSpPr>
        <p:spPr>
          <a:xfrm>
            <a:off x="695325" y="2106867"/>
            <a:ext cx="5400675" cy="2380974"/>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48" name="Tijdelijke aanduiding voor tekst 60">
            <a:extLst>
              <a:ext uri="{FF2B5EF4-FFF2-40B4-BE49-F238E27FC236}">
                <a16:creationId xmlns:a16="http://schemas.microsoft.com/office/drawing/2014/main" id="{0AF76006-FBEE-4D6F-900B-5526A3B5A5F2}"/>
              </a:ext>
            </a:extLst>
          </p:cNvPr>
          <p:cNvSpPr>
            <a:spLocks noGrp="1"/>
          </p:cNvSpPr>
          <p:nvPr>
            <p:ph type="body" sz="quarter" idx="17"/>
          </p:nvPr>
        </p:nvSpPr>
        <p:spPr>
          <a:xfrm>
            <a:off x="695325" y="4488632"/>
            <a:ext cx="5400675" cy="868227"/>
          </a:xfrm>
        </p:spPr>
        <p:txBody>
          <a:bodyPr>
            <a:normAutofit/>
          </a:bodyPr>
          <a:lstStyle>
            <a:lvl1pPr marL="0" indent="0">
              <a:buNone/>
              <a:defRPr sz="2400">
                <a:solidFill>
                  <a:schemeClr val="bg1"/>
                </a:solidFill>
              </a:defRPr>
            </a:lvl1pPr>
          </a:lstStyle>
          <a:p>
            <a:pPr lvl="0"/>
            <a:r>
              <a:rPr lang="nl-NL"/>
              <a:t>Klikken om de tekststijl van het model te bewerken</a:t>
            </a:r>
          </a:p>
        </p:txBody>
      </p:sp>
      <p:pic>
        <p:nvPicPr>
          <p:cNvPr id="37" name="Afbeelding 36">
            <a:extLst>
              <a:ext uri="{FF2B5EF4-FFF2-40B4-BE49-F238E27FC236}">
                <a16:creationId xmlns:a16="http://schemas.microsoft.com/office/drawing/2014/main" id="{010094C6-E1FF-4C63-AA6C-205AFF0A27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179335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ofdstuk in afbeelding + titel - groen">
    <p:bg>
      <p:bgPr>
        <a:solidFill>
          <a:schemeClr val="accent2"/>
        </a:solidFill>
        <a:effectLst/>
      </p:bgPr>
    </p:bg>
    <p:spTree>
      <p:nvGrpSpPr>
        <p:cNvPr id="1" name=""/>
        <p:cNvGrpSpPr/>
        <p:nvPr/>
      </p:nvGrpSpPr>
      <p:grpSpPr>
        <a:xfrm>
          <a:off x="0" y="0"/>
          <a:ext cx="0" cy="0"/>
          <a:chOff x="0" y="0"/>
          <a:chExt cx="0" cy="0"/>
        </a:xfrm>
      </p:grpSpPr>
      <p:sp>
        <p:nvSpPr>
          <p:cNvPr id="38" name="Tijdelijke aanduiding voor afbeelding 37">
            <a:extLst>
              <a:ext uri="{FF2B5EF4-FFF2-40B4-BE49-F238E27FC236}">
                <a16:creationId xmlns:a16="http://schemas.microsoft.com/office/drawing/2014/main" id="{1B2FD0A5-A9D8-4BBD-9A0F-B0CC25D8AE16}"/>
              </a:ext>
            </a:extLst>
          </p:cNvPr>
          <p:cNvSpPr>
            <a:spLocks noGrp="1"/>
          </p:cNvSpPr>
          <p:nvPr>
            <p:ph type="pic" sz="quarter" idx="19"/>
          </p:nvPr>
        </p:nvSpPr>
        <p:spPr>
          <a:xfrm>
            <a:off x="7036308" y="304038"/>
            <a:ext cx="4873752" cy="5539740"/>
          </a:xfrm>
          <a:custGeom>
            <a:avLst/>
            <a:gdLst>
              <a:gd name="connsiteX0" fmla="*/ 0 w 4873752"/>
              <a:gd name="connsiteY0" fmla="*/ 0 h 5539740"/>
              <a:gd name="connsiteX1" fmla="*/ 4873752 w 4873752"/>
              <a:gd name="connsiteY1" fmla="*/ 0 h 5539740"/>
              <a:gd name="connsiteX2" fmla="*/ 4873752 w 4873752"/>
              <a:gd name="connsiteY2" fmla="*/ 5539740 h 5539740"/>
              <a:gd name="connsiteX3" fmla="*/ 1143000 w 4873752"/>
              <a:gd name="connsiteY3" fmla="*/ 5539740 h 5539740"/>
              <a:gd name="connsiteX4" fmla="*/ 0 w 4873752"/>
              <a:gd name="connsiteY4" fmla="*/ 4396740 h 553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3752" h="5539740">
                <a:moveTo>
                  <a:pt x="0" y="0"/>
                </a:moveTo>
                <a:lnTo>
                  <a:pt x="4873752" y="0"/>
                </a:lnTo>
                <a:lnTo>
                  <a:pt x="4873752" y="5539740"/>
                </a:lnTo>
                <a:lnTo>
                  <a:pt x="1143000" y="5539740"/>
                </a:lnTo>
                <a:cubicBezTo>
                  <a:pt x="512064" y="5539740"/>
                  <a:pt x="0" y="5027676"/>
                  <a:pt x="0" y="4396740"/>
                </a:cubicBezTo>
                <a:close/>
              </a:path>
            </a:pathLst>
          </a:custGeom>
          <a:solidFill>
            <a:schemeClr val="bg1"/>
          </a:solidFill>
        </p:spPr>
        <p:txBody>
          <a:bodyPr wrap="square">
            <a:noAutofit/>
          </a:bodyPr>
          <a:lstStyle>
            <a:lvl1pPr algn="ctr">
              <a:buNone/>
              <a:defRPr/>
            </a:lvl1pPr>
          </a:lstStyle>
          <a:p>
            <a:r>
              <a:rPr lang="nl-NL"/>
              <a:t>Klik op het pictogram als u een afbeelding wilt toevoegen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FF1CD012-AA34-4C11-B35F-A37ECD5473D4}"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7036307" y="753307"/>
            <a:ext cx="4873751" cy="5090471"/>
          </a:xfrm>
        </p:spPr>
        <p:txBody>
          <a:bodyPr>
            <a:noAutofit/>
          </a:bodyPr>
          <a:lstStyle>
            <a:lvl1pPr marL="0" indent="0" algn="ctr">
              <a:lnSpc>
                <a:spcPct val="80000"/>
              </a:lnSpc>
              <a:buNone/>
              <a:defRPr sz="47000">
                <a:solidFill>
                  <a:schemeClr val="bg1"/>
                </a:solidFill>
                <a:latin typeface="+mj-lt"/>
              </a:defRPr>
            </a:lvl1pPr>
          </a:lstStyle>
          <a:p>
            <a:pPr lvl="0"/>
            <a:r>
              <a:rPr lang="nl-NL" dirty="0"/>
              <a:t>0</a:t>
            </a:r>
          </a:p>
        </p:txBody>
      </p:sp>
      <p:sp>
        <p:nvSpPr>
          <p:cNvPr id="47" name="Titel 1">
            <a:extLst>
              <a:ext uri="{FF2B5EF4-FFF2-40B4-BE49-F238E27FC236}">
                <a16:creationId xmlns:a16="http://schemas.microsoft.com/office/drawing/2014/main" id="{7E013261-6BE6-49EB-BBA7-BCB6DC534C41}"/>
              </a:ext>
            </a:extLst>
          </p:cNvPr>
          <p:cNvSpPr>
            <a:spLocks noGrp="1"/>
          </p:cNvSpPr>
          <p:nvPr>
            <p:ph type="title" hasCustomPrompt="1"/>
          </p:nvPr>
        </p:nvSpPr>
        <p:spPr>
          <a:xfrm>
            <a:off x="695325" y="2106867"/>
            <a:ext cx="5400675" cy="2380974"/>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48" name="Tijdelijke aanduiding voor tekst 60">
            <a:extLst>
              <a:ext uri="{FF2B5EF4-FFF2-40B4-BE49-F238E27FC236}">
                <a16:creationId xmlns:a16="http://schemas.microsoft.com/office/drawing/2014/main" id="{0AF76006-FBEE-4D6F-900B-5526A3B5A5F2}"/>
              </a:ext>
            </a:extLst>
          </p:cNvPr>
          <p:cNvSpPr>
            <a:spLocks noGrp="1"/>
          </p:cNvSpPr>
          <p:nvPr>
            <p:ph type="body" sz="quarter" idx="17"/>
          </p:nvPr>
        </p:nvSpPr>
        <p:spPr>
          <a:xfrm>
            <a:off x="695325" y="4488632"/>
            <a:ext cx="5400675" cy="868227"/>
          </a:xfrm>
        </p:spPr>
        <p:txBody>
          <a:bodyPr>
            <a:normAutofit/>
          </a:bodyPr>
          <a:lstStyle>
            <a:lvl1pPr marL="0" indent="0">
              <a:buNone/>
              <a:defRPr sz="2400">
                <a:solidFill>
                  <a:schemeClr val="bg1"/>
                </a:solidFill>
              </a:defRPr>
            </a:lvl1pPr>
          </a:lstStyle>
          <a:p>
            <a:pPr lvl="0"/>
            <a:r>
              <a:rPr lang="nl-NL"/>
              <a:t>Klikken om de tekststijl van het model te bewerken</a:t>
            </a:r>
          </a:p>
        </p:txBody>
      </p:sp>
      <p:pic>
        <p:nvPicPr>
          <p:cNvPr id="37" name="Afbeelding 36">
            <a:extLst>
              <a:ext uri="{FF2B5EF4-FFF2-40B4-BE49-F238E27FC236}">
                <a16:creationId xmlns:a16="http://schemas.microsoft.com/office/drawing/2014/main" id="{C2DF1CD9-A09A-4CDD-8CE6-C56C33554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690553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 logo achtergond groen blauw">
    <p:bg>
      <p:bgPr>
        <a:solidFill>
          <a:schemeClr val="accent3"/>
        </a:solid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3AC9E99-FAED-49B0-8961-2F79518267B7}"/>
              </a:ext>
            </a:extLst>
          </p:cNvPr>
          <p:cNvSpPr>
            <a:spLocks noGrp="1"/>
          </p:cNvSpPr>
          <p:nvPr>
            <p:ph type="pic" sz="quarter" idx="10"/>
          </p:nvPr>
        </p:nvSpPr>
        <p:spPr>
          <a:xfrm>
            <a:off x="0" y="0"/>
            <a:ext cx="12192000" cy="4130040"/>
          </a:xfrm>
          <a:custGeom>
            <a:avLst/>
            <a:gdLst>
              <a:gd name="connsiteX0" fmla="*/ 0 w 12192000"/>
              <a:gd name="connsiteY0" fmla="*/ 0 h 4130040"/>
              <a:gd name="connsiteX1" fmla="*/ 12192000 w 12192000"/>
              <a:gd name="connsiteY1" fmla="*/ 0 h 4130040"/>
              <a:gd name="connsiteX2" fmla="*/ 12192000 w 12192000"/>
              <a:gd name="connsiteY2" fmla="*/ 4130040 h 4130040"/>
              <a:gd name="connsiteX3" fmla="*/ 11049000 w 12192000"/>
              <a:gd name="connsiteY3" fmla="*/ 2987040 h 4130040"/>
              <a:gd name="connsiteX4" fmla="*/ 0 w 12192000"/>
              <a:gd name="connsiteY4" fmla="*/ 2987040 h 413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130040">
                <a:moveTo>
                  <a:pt x="0" y="0"/>
                </a:moveTo>
                <a:lnTo>
                  <a:pt x="12192000" y="0"/>
                </a:lnTo>
                <a:lnTo>
                  <a:pt x="12192000" y="4130040"/>
                </a:lnTo>
                <a:cubicBezTo>
                  <a:pt x="12192000" y="3499104"/>
                  <a:pt x="11679936" y="2987040"/>
                  <a:pt x="11049000" y="2987040"/>
                </a:cubicBezTo>
                <a:lnTo>
                  <a:pt x="0" y="2987040"/>
                </a:lnTo>
                <a:close/>
              </a:path>
            </a:pathLst>
          </a:custGeom>
          <a:solidFill>
            <a:schemeClr val="bg1">
              <a:lumMod val="75000"/>
            </a:schemeClr>
          </a:solidFill>
        </p:spPr>
        <p:txBody>
          <a:bodyPr wrap="square" anchor="ctr">
            <a:noAutofit/>
          </a:bodyPr>
          <a:lstStyle>
            <a:lvl1pPr algn="ctr">
              <a:buNone/>
              <a:defRPr sz="1200"/>
            </a:lvl1pPr>
          </a:lstStyle>
          <a:p>
            <a:r>
              <a:rPr lang="nl-NL"/>
              <a:t>Klik op het pictogram als u een afbeelding wilt toevoegen</a:t>
            </a:r>
            <a:endParaRPr lang="nl-NL" dirty="0"/>
          </a:p>
        </p:txBody>
      </p:sp>
      <p:sp>
        <p:nvSpPr>
          <p:cNvPr id="32" name="Tijdelijke aanduiding voor tekst 2">
            <a:extLst>
              <a:ext uri="{FF2B5EF4-FFF2-40B4-BE49-F238E27FC236}">
                <a16:creationId xmlns:a16="http://schemas.microsoft.com/office/drawing/2014/main" id="{78CFC458-D4AC-4513-B330-E24C1913BCD9}"/>
              </a:ext>
            </a:extLst>
          </p:cNvPr>
          <p:cNvSpPr>
            <a:spLocks noGrp="1"/>
          </p:cNvSpPr>
          <p:nvPr>
            <p:ph type="body" sz="quarter" idx="12" hasCustomPrompt="1"/>
          </p:nvPr>
        </p:nvSpPr>
        <p:spPr>
          <a:xfrm>
            <a:off x="2135124" y="1920875"/>
            <a:ext cx="3367151" cy="3011488"/>
          </a:xfrm>
          <a:blipFill>
            <a:blip r:embed="rId2"/>
            <a:stretch>
              <a:fillRect/>
            </a:stretch>
          </a:blipFill>
        </p:spPr>
        <p:txBody>
          <a:bodyPr/>
          <a:lstStyle>
            <a:lvl1pPr>
              <a:buNone/>
              <a:defRPr/>
            </a:lvl1pPr>
          </a:lstStyle>
          <a:p>
            <a:pPr lvl="0"/>
            <a:r>
              <a:rPr lang="nl-NL" dirty="0"/>
              <a:t>    </a:t>
            </a:r>
          </a:p>
        </p:txBody>
      </p:sp>
      <p:sp>
        <p:nvSpPr>
          <p:cNvPr id="5" name="Tijdelijke aanduiding voor tekst 32">
            <a:extLst>
              <a:ext uri="{FF2B5EF4-FFF2-40B4-BE49-F238E27FC236}">
                <a16:creationId xmlns:a16="http://schemas.microsoft.com/office/drawing/2014/main" id="{DC427A25-94CB-4DDA-8338-6FC822766151}"/>
              </a:ext>
            </a:extLst>
          </p:cNvPr>
          <p:cNvSpPr>
            <a:spLocks noGrp="1"/>
          </p:cNvSpPr>
          <p:nvPr>
            <p:ph type="body" sz="quarter" idx="13"/>
          </p:nvPr>
        </p:nvSpPr>
        <p:spPr>
          <a:xfrm>
            <a:off x="4503201" y="6155040"/>
            <a:ext cx="5690235" cy="317659"/>
          </a:xfrm>
        </p:spPr>
        <p:txBody>
          <a:bodyPr>
            <a:noAutofit/>
          </a:bodyPr>
          <a:lstStyle>
            <a:lvl1pPr algn="r">
              <a:buNone/>
              <a:defRPr sz="1800">
                <a:solidFill>
                  <a:schemeClr val="bg1"/>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sp>
        <p:nvSpPr>
          <p:cNvPr id="6" name="Tekstvak 5">
            <a:extLst>
              <a:ext uri="{FF2B5EF4-FFF2-40B4-BE49-F238E27FC236}">
                <a16:creationId xmlns:a16="http://schemas.microsoft.com/office/drawing/2014/main" id="{B175B67E-289B-4159-A223-3B22B2083842}"/>
              </a:ext>
            </a:extLst>
          </p:cNvPr>
          <p:cNvSpPr txBox="1"/>
          <p:nvPr userDrawn="1"/>
        </p:nvSpPr>
        <p:spPr>
          <a:xfrm>
            <a:off x="9031061" y="6155040"/>
            <a:ext cx="2465614" cy="317659"/>
          </a:xfrm>
          <a:prstGeom prst="rect">
            <a:avLst/>
          </a:prstGeom>
        </p:spPr>
        <p:txBody>
          <a:bodyPr vert="horz" lIns="0" tIns="0" rIns="0" bIns="0" rtlCol="0">
            <a:noAutofit/>
          </a:bodyPr>
          <a:lstStyle>
            <a:lvl1pPr marL="266700" lvl="0" indent="-266700" algn="r">
              <a:lnSpc>
                <a:spcPct val="100000"/>
              </a:lnSpc>
              <a:spcBef>
                <a:spcPts val="1000"/>
              </a:spcBef>
              <a:buClr>
                <a:schemeClr val="accent1"/>
              </a:buClr>
              <a:buFont typeface="Arial" panose="020B0604020202020204" pitchFamily="34" charset="0"/>
              <a:buNone/>
              <a:defRPr>
                <a:solidFill>
                  <a:schemeClr val="accent1"/>
                </a:solidFill>
                <a:latin typeface="Avenir Book" panose="02000503020000020003" pitchFamily="2" charset="0"/>
              </a:defRPr>
            </a:lvl1pPr>
            <a:lvl2pPr marL="541338" indent="-274638" algn="r">
              <a:lnSpc>
                <a:spcPct val="100000"/>
              </a:lnSpc>
              <a:spcBef>
                <a:spcPts val="500"/>
              </a:spcBef>
              <a:buClr>
                <a:schemeClr val="accent2"/>
              </a:buClr>
              <a:buFont typeface="Arial" panose="020B0604020202020204" pitchFamily="34" charset="0"/>
              <a:buNone/>
              <a:defRPr>
                <a:solidFill>
                  <a:schemeClr val="accent1"/>
                </a:solidFill>
                <a:latin typeface="Avenir Book" panose="02000503020000020003" pitchFamily="2" charset="0"/>
              </a:defRPr>
            </a:lvl2pPr>
            <a:lvl3pPr marL="808038" indent="-266700" algn="r">
              <a:lnSpc>
                <a:spcPct val="100000"/>
              </a:lnSpc>
              <a:spcBef>
                <a:spcPts val="500"/>
              </a:spcBef>
              <a:buClr>
                <a:schemeClr val="accent3"/>
              </a:buClr>
              <a:buFont typeface="Arial" panose="020B0604020202020204" pitchFamily="34" charset="0"/>
              <a:buNone/>
              <a:defRPr>
                <a:solidFill>
                  <a:schemeClr val="accent1"/>
                </a:solidFill>
                <a:latin typeface="Avenir Book" panose="02000503020000020003" pitchFamily="2" charset="0"/>
              </a:defRPr>
            </a:lvl3pPr>
            <a:lvl4pPr marL="1074738" indent="-266700" algn="r">
              <a:lnSpc>
                <a:spcPct val="100000"/>
              </a:lnSpc>
              <a:spcBef>
                <a:spcPts val="500"/>
              </a:spcBef>
              <a:buClr>
                <a:schemeClr val="accent1"/>
              </a:buClr>
              <a:buFont typeface="Arial" panose="020B0604020202020204" pitchFamily="34" charset="0"/>
              <a:buNone/>
              <a:defRPr>
                <a:solidFill>
                  <a:schemeClr val="accent1"/>
                </a:solidFill>
                <a:latin typeface="Avenir Book" panose="02000503020000020003" pitchFamily="2" charset="0"/>
              </a:defRPr>
            </a:lvl4pPr>
            <a:lvl5pPr marL="1341438" indent="-266700" algn="r">
              <a:lnSpc>
                <a:spcPct val="100000"/>
              </a:lnSpc>
              <a:spcBef>
                <a:spcPts val="500"/>
              </a:spcBef>
              <a:buClr>
                <a:schemeClr val="accent2"/>
              </a:buClr>
              <a:buFont typeface="Arial" panose="020B0604020202020204" pitchFamily="34" charset="0"/>
              <a:buNone/>
              <a:defRPr>
                <a:solidFill>
                  <a:schemeClr val="accent1"/>
                </a:solidFill>
                <a:latin typeface="Avenir Book" panose="02000503020000020003"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3B4C39DA-4844-4CA8-B37E-9C660D69D688}" type="datetime1">
              <a:rPr lang="nl-NL" smtClean="0">
                <a:solidFill>
                  <a:schemeClr val="bg1"/>
                </a:solidFill>
              </a:rPr>
              <a:pPr lvl="0"/>
              <a:t>28-5-2021</a:t>
            </a:fld>
            <a:endParaRPr lang="nl-NL" dirty="0">
              <a:solidFill>
                <a:schemeClr val="bg1"/>
              </a:solidFill>
            </a:endParaRPr>
          </a:p>
        </p:txBody>
      </p:sp>
    </p:spTree>
    <p:extLst>
      <p:ext uri="{BB962C8B-B14F-4D97-AF65-F5344CB8AC3E}">
        <p14:creationId xmlns:p14="http://schemas.microsoft.com/office/powerpoint/2010/main" val="2508515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ofdstuk in afbeelding + titel - groen blauw">
    <p:bg>
      <p:bgPr>
        <a:solidFill>
          <a:schemeClr val="accent3"/>
        </a:solidFill>
        <a:effectLst/>
      </p:bgPr>
    </p:bg>
    <p:spTree>
      <p:nvGrpSpPr>
        <p:cNvPr id="1" name=""/>
        <p:cNvGrpSpPr/>
        <p:nvPr/>
      </p:nvGrpSpPr>
      <p:grpSpPr>
        <a:xfrm>
          <a:off x="0" y="0"/>
          <a:ext cx="0" cy="0"/>
          <a:chOff x="0" y="0"/>
          <a:chExt cx="0" cy="0"/>
        </a:xfrm>
      </p:grpSpPr>
      <p:sp>
        <p:nvSpPr>
          <p:cNvPr id="38" name="Tijdelijke aanduiding voor afbeelding 37">
            <a:extLst>
              <a:ext uri="{FF2B5EF4-FFF2-40B4-BE49-F238E27FC236}">
                <a16:creationId xmlns:a16="http://schemas.microsoft.com/office/drawing/2014/main" id="{1B2FD0A5-A9D8-4BBD-9A0F-B0CC25D8AE16}"/>
              </a:ext>
            </a:extLst>
          </p:cNvPr>
          <p:cNvSpPr>
            <a:spLocks noGrp="1"/>
          </p:cNvSpPr>
          <p:nvPr>
            <p:ph type="pic" sz="quarter" idx="19"/>
          </p:nvPr>
        </p:nvSpPr>
        <p:spPr>
          <a:xfrm>
            <a:off x="7036308" y="304038"/>
            <a:ext cx="4873752" cy="5539740"/>
          </a:xfrm>
          <a:custGeom>
            <a:avLst/>
            <a:gdLst>
              <a:gd name="connsiteX0" fmla="*/ 0 w 4873752"/>
              <a:gd name="connsiteY0" fmla="*/ 0 h 5539740"/>
              <a:gd name="connsiteX1" fmla="*/ 4873752 w 4873752"/>
              <a:gd name="connsiteY1" fmla="*/ 0 h 5539740"/>
              <a:gd name="connsiteX2" fmla="*/ 4873752 w 4873752"/>
              <a:gd name="connsiteY2" fmla="*/ 5539740 h 5539740"/>
              <a:gd name="connsiteX3" fmla="*/ 1143000 w 4873752"/>
              <a:gd name="connsiteY3" fmla="*/ 5539740 h 5539740"/>
              <a:gd name="connsiteX4" fmla="*/ 0 w 4873752"/>
              <a:gd name="connsiteY4" fmla="*/ 4396740 h 553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3752" h="5539740">
                <a:moveTo>
                  <a:pt x="0" y="0"/>
                </a:moveTo>
                <a:lnTo>
                  <a:pt x="4873752" y="0"/>
                </a:lnTo>
                <a:lnTo>
                  <a:pt x="4873752" y="5539740"/>
                </a:lnTo>
                <a:lnTo>
                  <a:pt x="1143000" y="5539740"/>
                </a:lnTo>
                <a:cubicBezTo>
                  <a:pt x="512064" y="5539740"/>
                  <a:pt x="0" y="5027676"/>
                  <a:pt x="0" y="4396740"/>
                </a:cubicBezTo>
                <a:close/>
              </a:path>
            </a:pathLst>
          </a:custGeom>
          <a:solidFill>
            <a:schemeClr val="bg1"/>
          </a:solidFill>
        </p:spPr>
        <p:txBody>
          <a:bodyPr wrap="square">
            <a:noAutofit/>
          </a:bodyPr>
          <a:lstStyle>
            <a:lvl1pPr algn="ctr">
              <a:buNone/>
              <a:defRPr/>
            </a:lvl1pPr>
          </a:lstStyle>
          <a:p>
            <a:r>
              <a:rPr lang="nl-NL"/>
              <a:t>Klik op het pictogram als u een afbeelding wilt toevoegen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10316571-2E04-4A78-A6EE-300E6C9F9D2A}"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7036307" y="753307"/>
            <a:ext cx="4873751" cy="5090471"/>
          </a:xfrm>
        </p:spPr>
        <p:txBody>
          <a:bodyPr>
            <a:noAutofit/>
          </a:bodyPr>
          <a:lstStyle>
            <a:lvl1pPr marL="0" indent="0" algn="ctr">
              <a:lnSpc>
                <a:spcPct val="80000"/>
              </a:lnSpc>
              <a:buNone/>
              <a:defRPr sz="47000">
                <a:solidFill>
                  <a:schemeClr val="bg1"/>
                </a:solidFill>
                <a:latin typeface="+mj-lt"/>
              </a:defRPr>
            </a:lvl1pPr>
          </a:lstStyle>
          <a:p>
            <a:pPr lvl="0"/>
            <a:r>
              <a:rPr lang="nl-NL" dirty="0"/>
              <a:t>0</a:t>
            </a:r>
          </a:p>
        </p:txBody>
      </p:sp>
      <p:sp>
        <p:nvSpPr>
          <p:cNvPr id="47" name="Titel 1">
            <a:extLst>
              <a:ext uri="{FF2B5EF4-FFF2-40B4-BE49-F238E27FC236}">
                <a16:creationId xmlns:a16="http://schemas.microsoft.com/office/drawing/2014/main" id="{7E013261-6BE6-49EB-BBA7-BCB6DC534C41}"/>
              </a:ext>
            </a:extLst>
          </p:cNvPr>
          <p:cNvSpPr>
            <a:spLocks noGrp="1"/>
          </p:cNvSpPr>
          <p:nvPr>
            <p:ph type="title" hasCustomPrompt="1"/>
          </p:nvPr>
        </p:nvSpPr>
        <p:spPr>
          <a:xfrm>
            <a:off x="695325" y="2106867"/>
            <a:ext cx="5400675" cy="2380974"/>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48" name="Tijdelijke aanduiding voor tekst 60">
            <a:extLst>
              <a:ext uri="{FF2B5EF4-FFF2-40B4-BE49-F238E27FC236}">
                <a16:creationId xmlns:a16="http://schemas.microsoft.com/office/drawing/2014/main" id="{0AF76006-FBEE-4D6F-900B-5526A3B5A5F2}"/>
              </a:ext>
            </a:extLst>
          </p:cNvPr>
          <p:cNvSpPr>
            <a:spLocks noGrp="1"/>
          </p:cNvSpPr>
          <p:nvPr>
            <p:ph type="body" sz="quarter" idx="17"/>
          </p:nvPr>
        </p:nvSpPr>
        <p:spPr>
          <a:xfrm>
            <a:off x="695325" y="4488632"/>
            <a:ext cx="5400675" cy="868227"/>
          </a:xfrm>
        </p:spPr>
        <p:txBody>
          <a:bodyPr>
            <a:normAutofit/>
          </a:bodyPr>
          <a:lstStyle>
            <a:lvl1pPr marL="0" indent="0">
              <a:buNone/>
              <a:defRPr sz="2400">
                <a:solidFill>
                  <a:schemeClr val="bg1"/>
                </a:solidFill>
              </a:defRPr>
            </a:lvl1pPr>
          </a:lstStyle>
          <a:p>
            <a:pPr lvl="0"/>
            <a:r>
              <a:rPr lang="nl-NL"/>
              <a:t>Klikken om de tekststijl van het model te bewerken</a:t>
            </a:r>
          </a:p>
        </p:txBody>
      </p:sp>
      <p:pic>
        <p:nvPicPr>
          <p:cNvPr id="37" name="Afbeelding 36">
            <a:extLst>
              <a:ext uri="{FF2B5EF4-FFF2-40B4-BE49-F238E27FC236}">
                <a16:creationId xmlns:a16="http://schemas.microsoft.com/office/drawing/2014/main" id="{B7937175-C9C6-4C0F-AECF-61B776260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273643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groot + afbeelding - achtergrond wit">
    <p:bg>
      <p:bgPr>
        <a:solidFill>
          <a:schemeClr val="bg1"/>
        </a:solidFill>
        <a:effectLst/>
      </p:bgPr>
    </p:bg>
    <p:spTree>
      <p:nvGrpSpPr>
        <p:cNvPr id="1" name=""/>
        <p:cNvGrpSpPr/>
        <p:nvPr/>
      </p:nvGrpSpPr>
      <p:grpSpPr>
        <a:xfrm>
          <a:off x="0" y="0"/>
          <a:ext cx="0" cy="0"/>
          <a:chOff x="0" y="0"/>
          <a:chExt cx="0" cy="0"/>
        </a:xfrm>
      </p:grpSpPr>
      <p:sp>
        <p:nvSpPr>
          <p:cNvPr id="27" name="Vrije vorm: vorm 26">
            <a:extLst>
              <a:ext uri="{FF2B5EF4-FFF2-40B4-BE49-F238E27FC236}">
                <a16:creationId xmlns:a16="http://schemas.microsoft.com/office/drawing/2014/main" id="{F731B506-BDB2-411F-AA7E-641486E07AC4}"/>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26" name="Tijdelijke aanduiding voor afbeelding 25">
            <a:extLst>
              <a:ext uri="{FF2B5EF4-FFF2-40B4-BE49-F238E27FC236}">
                <a16:creationId xmlns:a16="http://schemas.microsoft.com/office/drawing/2014/main" id="{ACF4CF0D-6E3F-4A05-AA4C-F68A2A9325F6}"/>
              </a:ext>
            </a:extLst>
          </p:cNvPr>
          <p:cNvSpPr>
            <a:spLocks noGrp="1"/>
          </p:cNvSpPr>
          <p:nvPr>
            <p:ph type="pic" sz="quarter" idx="18"/>
          </p:nvPr>
        </p:nvSpPr>
        <p:spPr>
          <a:xfrm>
            <a:off x="5814060" y="304801"/>
            <a:ext cx="6096000" cy="6127279"/>
          </a:xfrm>
          <a:custGeom>
            <a:avLst/>
            <a:gdLst>
              <a:gd name="connsiteX0" fmla="*/ 0 w 6096000"/>
              <a:gd name="connsiteY0" fmla="*/ 0 h 6127279"/>
              <a:gd name="connsiteX1" fmla="*/ 4953000 w 6096000"/>
              <a:gd name="connsiteY1" fmla="*/ 0 h 6127279"/>
              <a:gd name="connsiteX2" fmla="*/ 6096000 w 6096000"/>
              <a:gd name="connsiteY2" fmla="*/ 1143000 h 6127279"/>
              <a:gd name="connsiteX3" fmla="*/ 6096000 w 6096000"/>
              <a:gd name="connsiteY3" fmla="*/ 6127279 h 6127279"/>
              <a:gd name="connsiteX4" fmla="*/ 0 w 6096000"/>
              <a:gd name="connsiteY4" fmla="*/ 6127279 h 612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127279">
                <a:moveTo>
                  <a:pt x="0" y="0"/>
                </a:moveTo>
                <a:lnTo>
                  <a:pt x="4953000" y="0"/>
                </a:lnTo>
                <a:cubicBezTo>
                  <a:pt x="5583937" y="0"/>
                  <a:pt x="6096000" y="512064"/>
                  <a:pt x="6096000" y="1143000"/>
                </a:cubicBezTo>
                <a:lnTo>
                  <a:pt x="6096000" y="6127279"/>
                </a:lnTo>
                <a:lnTo>
                  <a:pt x="0" y="6127279"/>
                </a:ln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C094EF43-3C03-4DC3-B6DA-1CC0F68C4716}"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47" name="Titel 1">
            <a:extLst>
              <a:ext uri="{FF2B5EF4-FFF2-40B4-BE49-F238E27FC236}">
                <a16:creationId xmlns:a16="http://schemas.microsoft.com/office/drawing/2014/main" id="{7E013261-6BE6-49EB-BBA7-BCB6DC534C41}"/>
              </a:ext>
            </a:extLst>
          </p:cNvPr>
          <p:cNvSpPr>
            <a:spLocks noGrp="1"/>
          </p:cNvSpPr>
          <p:nvPr>
            <p:ph type="title" hasCustomPrompt="1"/>
          </p:nvPr>
        </p:nvSpPr>
        <p:spPr>
          <a:xfrm>
            <a:off x="695325" y="2106867"/>
            <a:ext cx="4740275" cy="2380974"/>
          </a:xfrm>
        </p:spPr>
        <p:txBody>
          <a:bodyPr>
            <a:normAutofit/>
          </a:bodyPr>
          <a:lstStyle>
            <a:lvl1pPr>
              <a:defRPr sz="6000">
                <a:solidFill>
                  <a:schemeClr val="tx2"/>
                </a:solidFill>
              </a:defRPr>
            </a:lvl1pPr>
          </a:lstStyle>
          <a:p>
            <a:pPr lvl="0">
              <a:lnSpc>
                <a:spcPct val="80000"/>
              </a:lnSpc>
              <a:spcBef>
                <a:spcPct val="0"/>
              </a:spcBef>
              <a:buNone/>
            </a:pPr>
            <a:r>
              <a:rPr lang="nl-NL" dirty="0"/>
              <a:t>Klikken om een titel toe te voegen</a:t>
            </a:r>
          </a:p>
        </p:txBody>
      </p:sp>
      <p:sp>
        <p:nvSpPr>
          <p:cNvPr id="48" name="Tijdelijke aanduiding voor tekst 60">
            <a:extLst>
              <a:ext uri="{FF2B5EF4-FFF2-40B4-BE49-F238E27FC236}">
                <a16:creationId xmlns:a16="http://schemas.microsoft.com/office/drawing/2014/main" id="{0AF76006-FBEE-4D6F-900B-5526A3B5A5F2}"/>
              </a:ext>
            </a:extLst>
          </p:cNvPr>
          <p:cNvSpPr>
            <a:spLocks noGrp="1"/>
          </p:cNvSpPr>
          <p:nvPr>
            <p:ph type="body" sz="quarter" idx="17"/>
          </p:nvPr>
        </p:nvSpPr>
        <p:spPr>
          <a:xfrm>
            <a:off x="695325" y="4488632"/>
            <a:ext cx="4740275" cy="868227"/>
          </a:xfrm>
        </p:spPr>
        <p:txBody>
          <a:bodyPr>
            <a:normAutofit/>
          </a:bodyPr>
          <a:lstStyle>
            <a:lvl1pPr marL="0" indent="0">
              <a:buNone/>
              <a:defRPr sz="2400">
                <a:solidFill>
                  <a:schemeClr val="accent1"/>
                </a:solidFill>
              </a:defRPr>
            </a:lvl1pPr>
          </a:lstStyle>
          <a:p>
            <a:pPr lvl="0"/>
            <a:r>
              <a:rPr lang="nl-NL"/>
              <a:t>Klikken om de tekststijl van het model te bewerken</a:t>
            </a:r>
          </a:p>
        </p:txBody>
      </p:sp>
      <p:pic>
        <p:nvPicPr>
          <p:cNvPr id="28" name="Afbeelding 27">
            <a:extLst>
              <a:ext uri="{FF2B5EF4-FFF2-40B4-BE49-F238E27FC236}">
                <a16:creationId xmlns:a16="http://schemas.microsoft.com/office/drawing/2014/main" id="{5782FE28-3009-4B44-8BB1-91699C4325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292122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groot + afbeelding - achtergrond blauw">
    <p:bg>
      <p:bgPr>
        <a:solidFill>
          <a:schemeClr val="accent1"/>
        </a:solidFill>
        <a:effectLst/>
      </p:bgPr>
    </p:bg>
    <p:spTree>
      <p:nvGrpSpPr>
        <p:cNvPr id="1" name=""/>
        <p:cNvGrpSpPr/>
        <p:nvPr/>
      </p:nvGrpSpPr>
      <p:grpSpPr>
        <a:xfrm>
          <a:off x="0" y="0"/>
          <a:ext cx="0" cy="0"/>
          <a:chOff x="0" y="0"/>
          <a:chExt cx="0" cy="0"/>
        </a:xfrm>
      </p:grpSpPr>
      <p:sp>
        <p:nvSpPr>
          <p:cNvPr id="37" name="Vrije vorm: vorm 36">
            <a:extLst>
              <a:ext uri="{FF2B5EF4-FFF2-40B4-BE49-F238E27FC236}">
                <a16:creationId xmlns:a16="http://schemas.microsoft.com/office/drawing/2014/main" id="{9DD4E102-8B12-43F5-9F80-781796D2EA50}"/>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1"/>
          </a:solidFill>
          <a:ln w="7606" cap="flat">
            <a:noFill/>
            <a:prstDash val="solid"/>
            <a:miter/>
          </a:ln>
        </p:spPr>
        <p:txBody>
          <a:bodyPr rtlCol="0" anchor="ctr"/>
          <a:lstStyle/>
          <a:p>
            <a:endParaRPr lang="nl-NL"/>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tx1"/>
                </a:solidFill>
              </a:defRPr>
            </a:lvl1pPr>
          </a:lstStyle>
          <a:p>
            <a:fld id="{560A96E3-5AC7-44CF-9A51-5975F1006958}"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tx1"/>
                </a:solidFill>
              </a:defRPr>
            </a:lvl1pPr>
          </a:lstStyle>
          <a:p>
            <a:endParaRPr lang="nl-NL" dirty="0">
              <a:solidFill>
                <a:schemeClr val="tx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tx1"/>
                </a:solidFill>
              </a:defRPr>
            </a:lvl1pPr>
          </a:lstStyle>
          <a:p>
            <a:fld id="{5610836C-8171-42F2-BE51-191147BFC492}" type="slidenum">
              <a:rPr lang="nl-NL" smtClean="0"/>
              <a:pPr/>
              <a:t>‹nr.›</a:t>
            </a:fld>
            <a:endParaRPr lang="nl-NL" dirty="0"/>
          </a:p>
        </p:txBody>
      </p:sp>
      <p:sp>
        <p:nvSpPr>
          <p:cNvPr id="47" name="Titel 1">
            <a:extLst>
              <a:ext uri="{FF2B5EF4-FFF2-40B4-BE49-F238E27FC236}">
                <a16:creationId xmlns:a16="http://schemas.microsoft.com/office/drawing/2014/main" id="{7E013261-6BE6-49EB-BBA7-BCB6DC534C41}"/>
              </a:ext>
            </a:extLst>
          </p:cNvPr>
          <p:cNvSpPr>
            <a:spLocks noGrp="1"/>
          </p:cNvSpPr>
          <p:nvPr>
            <p:ph type="title" hasCustomPrompt="1"/>
          </p:nvPr>
        </p:nvSpPr>
        <p:spPr>
          <a:xfrm>
            <a:off x="695325" y="2106867"/>
            <a:ext cx="4740275" cy="2380974"/>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48" name="Tijdelijke aanduiding voor tekst 60">
            <a:extLst>
              <a:ext uri="{FF2B5EF4-FFF2-40B4-BE49-F238E27FC236}">
                <a16:creationId xmlns:a16="http://schemas.microsoft.com/office/drawing/2014/main" id="{0AF76006-FBEE-4D6F-900B-5526A3B5A5F2}"/>
              </a:ext>
            </a:extLst>
          </p:cNvPr>
          <p:cNvSpPr>
            <a:spLocks noGrp="1"/>
          </p:cNvSpPr>
          <p:nvPr>
            <p:ph type="body" sz="quarter" idx="17"/>
          </p:nvPr>
        </p:nvSpPr>
        <p:spPr>
          <a:xfrm>
            <a:off x="695325" y="4488632"/>
            <a:ext cx="4740275" cy="868227"/>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26" name="Tijdelijke aanduiding voor afbeelding 25">
            <a:extLst>
              <a:ext uri="{FF2B5EF4-FFF2-40B4-BE49-F238E27FC236}">
                <a16:creationId xmlns:a16="http://schemas.microsoft.com/office/drawing/2014/main" id="{06DA22A1-6621-44AB-93AA-C367EDADAEDE}"/>
              </a:ext>
            </a:extLst>
          </p:cNvPr>
          <p:cNvSpPr>
            <a:spLocks noGrp="1"/>
          </p:cNvSpPr>
          <p:nvPr>
            <p:ph type="pic" sz="quarter" idx="18"/>
          </p:nvPr>
        </p:nvSpPr>
        <p:spPr>
          <a:xfrm>
            <a:off x="5814060" y="304801"/>
            <a:ext cx="6096000" cy="6127279"/>
          </a:xfrm>
          <a:custGeom>
            <a:avLst/>
            <a:gdLst>
              <a:gd name="connsiteX0" fmla="*/ 0 w 6096000"/>
              <a:gd name="connsiteY0" fmla="*/ 0 h 6127279"/>
              <a:gd name="connsiteX1" fmla="*/ 4953000 w 6096000"/>
              <a:gd name="connsiteY1" fmla="*/ 0 h 6127279"/>
              <a:gd name="connsiteX2" fmla="*/ 6096000 w 6096000"/>
              <a:gd name="connsiteY2" fmla="*/ 1143000 h 6127279"/>
              <a:gd name="connsiteX3" fmla="*/ 6096000 w 6096000"/>
              <a:gd name="connsiteY3" fmla="*/ 6127279 h 6127279"/>
              <a:gd name="connsiteX4" fmla="*/ 0 w 6096000"/>
              <a:gd name="connsiteY4" fmla="*/ 6127279 h 612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127279">
                <a:moveTo>
                  <a:pt x="0" y="0"/>
                </a:moveTo>
                <a:lnTo>
                  <a:pt x="4953000" y="0"/>
                </a:lnTo>
                <a:cubicBezTo>
                  <a:pt x="5583937" y="0"/>
                  <a:pt x="6096000" y="512064"/>
                  <a:pt x="6096000" y="1143000"/>
                </a:cubicBezTo>
                <a:lnTo>
                  <a:pt x="6096000" y="6127279"/>
                </a:lnTo>
                <a:lnTo>
                  <a:pt x="0" y="6127279"/>
                </a:ln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pic>
        <p:nvPicPr>
          <p:cNvPr id="27" name="Afbeelding 26">
            <a:extLst>
              <a:ext uri="{FF2B5EF4-FFF2-40B4-BE49-F238E27FC236}">
                <a16:creationId xmlns:a16="http://schemas.microsoft.com/office/drawing/2014/main" id="{84BBED50-7D9E-42D3-BE81-FEB6EA2FC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796321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groot + afbeelding - achtergrond groen">
    <p:bg>
      <p:bgPr>
        <a:solidFill>
          <a:schemeClr val="accent2"/>
        </a:solidFill>
        <a:effectLst/>
      </p:bgPr>
    </p:bg>
    <p:spTree>
      <p:nvGrpSpPr>
        <p:cNvPr id="1" name=""/>
        <p:cNvGrpSpPr/>
        <p:nvPr/>
      </p:nvGrpSpPr>
      <p:grpSpPr>
        <a:xfrm>
          <a:off x="0" y="0"/>
          <a:ext cx="0" cy="0"/>
          <a:chOff x="0" y="0"/>
          <a:chExt cx="0" cy="0"/>
        </a:xfrm>
      </p:grpSpPr>
      <p:sp>
        <p:nvSpPr>
          <p:cNvPr id="37" name="Vrije vorm: vorm 36">
            <a:extLst>
              <a:ext uri="{FF2B5EF4-FFF2-40B4-BE49-F238E27FC236}">
                <a16:creationId xmlns:a16="http://schemas.microsoft.com/office/drawing/2014/main" id="{9DD4E102-8B12-43F5-9F80-781796D2EA50}"/>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1"/>
          </a:solidFill>
          <a:ln w="7606" cap="flat">
            <a:noFill/>
            <a:prstDash val="solid"/>
            <a:miter/>
          </a:ln>
        </p:spPr>
        <p:txBody>
          <a:bodyPr rtlCol="0" anchor="ctr"/>
          <a:lstStyle/>
          <a:p>
            <a:endParaRPr lang="nl-NL"/>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tx1"/>
                </a:solidFill>
              </a:defRPr>
            </a:lvl1pPr>
          </a:lstStyle>
          <a:p>
            <a:fld id="{182B8354-B448-4B75-AB03-624DE5854E74}"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tx1"/>
                </a:solidFill>
              </a:defRPr>
            </a:lvl1pPr>
          </a:lstStyle>
          <a:p>
            <a:endParaRPr lang="nl-NL" dirty="0">
              <a:solidFill>
                <a:schemeClr val="tx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tx1"/>
                </a:solidFill>
              </a:defRPr>
            </a:lvl1pPr>
          </a:lstStyle>
          <a:p>
            <a:fld id="{5610836C-8171-42F2-BE51-191147BFC492}" type="slidenum">
              <a:rPr lang="nl-NL" smtClean="0"/>
              <a:pPr/>
              <a:t>‹nr.›</a:t>
            </a:fld>
            <a:endParaRPr lang="nl-NL" dirty="0"/>
          </a:p>
        </p:txBody>
      </p:sp>
      <p:sp>
        <p:nvSpPr>
          <p:cNvPr id="47" name="Titel 1">
            <a:extLst>
              <a:ext uri="{FF2B5EF4-FFF2-40B4-BE49-F238E27FC236}">
                <a16:creationId xmlns:a16="http://schemas.microsoft.com/office/drawing/2014/main" id="{7E013261-6BE6-49EB-BBA7-BCB6DC534C41}"/>
              </a:ext>
            </a:extLst>
          </p:cNvPr>
          <p:cNvSpPr>
            <a:spLocks noGrp="1"/>
          </p:cNvSpPr>
          <p:nvPr>
            <p:ph type="title" hasCustomPrompt="1"/>
          </p:nvPr>
        </p:nvSpPr>
        <p:spPr>
          <a:xfrm>
            <a:off x="695325" y="2106867"/>
            <a:ext cx="4740275" cy="2380974"/>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48" name="Tijdelijke aanduiding voor tekst 60">
            <a:extLst>
              <a:ext uri="{FF2B5EF4-FFF2-40B4-BE49-F238E27FC236}">
                <a16:creationId xmlns:a16="http://schemas.microsoft.com/office/drawing/2014/main" id="{0AF76006-FBEE-4D6F-900B-5526A3B5A5F2}"/>
              </a:ext>
            </a:extLst>
          </p:cNvPr>
          <p:cNvSpPr>
            <a:spLocks noGrp="1"/>
          </p:cNvSpPr>
          <p:nvPr>
            <p:ph type="body" sz="quarter" idx="17"/>
          </p:nvPr>
        </p:nvSpPr>
        <p:spPr>
          <a:xfrm>
            <a:off x="695325" y="4488632"/>
            <a:ext cx="4740275" cy="868227"/>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26" name="Tijdelijke aanduiding voor afbeelding 25">
            <a:extLst>
              <a:ext uri="{FF2B5EF4-FFF2-40B4-BE49-F238E27FC236}">
                <a16:creationId xmlns:a16="http://schemas.microsoft.com/office/drawing/2014/main" id="{C9AF6DF6-198E-442F-A45B-605D1405608E}"/>
              </a:ext>
            </a:extLst>
          </p:cNvPr>
          <p:cNvSpPr>
            <a:spLocks noGrp="1"/>
          </p:cNvSpPr>
          <p:nvPr>
            <p:ph type="pic" sz="quarter" idx="18"/>
          </p:nvPr>
        </p:nvSpPr>
        <p:spPr>
          <a:xfrm>
            <a:off x="5814060" y="304801"/>
            <a:ext cx="6096000" cy="6127279"/>
          </a:xfrm>
          <a:custGeom>
            <a:avLst/>
            <a:gdLst>
              <a:gd name="connsiteX0" fmla="*/ 0 w 6096000"/>
              <a:gd name="connsiteY0" fmla="*/ 0 h 6127279"/>
              <a:gd name="connsiteX1" fmla="*/ 4953000 w 6096000"/>
              <a:gd name="connsiteY1" fmla="*/ 0 h 6127279"/>
              <a:gd name="connsiteX2" fmla="*/ 6096000 w 6096000"/>
              <a:gd name="connsiteY2" fmla="*/ 1143000 h 6127279"/>
              <a:gd name="connsiteX3" fmla="*/ 6096000 w 6096000"/>
              <a:gd name="connsiteY3" fmla="*/ 6127279 h 6127279"/>
              <a:gd name="connsiteX4" fmla="*/ 0 w 6096000"/>
              <a:gd name="connsiteY4" fmla="*/ 6127279 h 612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127279">
                <a:moveTo>
                  <a:pt x="0" y="0"/>
                </a:moveTo>
                <a:lnTo>
                  <a:pt x="4953000" y="0"/>
                </a:lnTo>
                <a:cubicBezTo>
                  <a:pt x="5583937" y="0"/>
                  <a:pt x="6096000" y="512064"/>
                  <a:pt x="6096000" y="1143000"/>
                </a:cubicBezTo>
                <a:lnTo>
                  <a:pt x="6096000" y="6127279"/>
                </a:lnTo>
                <a:lnTo>
                  <a:pt x="0" y="6127279"/>
                </a:ln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pic>
        <p:nvPicPr>
          <p:cNvPr id="27" name="Afbeelding 26">
            <a:extLst>
              <a:ext uri="{FF2B5EF4-FFF2-40B4-BE49-F238E27FC236}">
                <a16:creationId xmlns:a16="http://schemas.microsoft.com/office/drawing/2014/main" id="{2FD2462A-17B3-41B9-88BB-1A105FF22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334107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groot + afbeelding - achtergrond groen blauw">
    <p:bg>
      <p:bgPr>
        <a:solidFill>
          <a:schemeClr val="accent3"/>
        </a:solidFill>
        <a:effectLst/>
      </p:bgPr>
    </p:bg>
    <p:spTree>
      <p:nvGrpSpPr>
        <p:cNvPr id="1" name=""/>
        <p:cNvGrpSpPr/>
        <p:nvPr/>
      </p:nvGrpSpPr>
      <p:grpSpPr>
        <a:xfrm>
          <a:off x="0" y="0"/>
          <a:ext cx="0" cy="0"/>
          <a:chOff x="0" y="0"/>
          <a:chExt cx="0" cy="0"/>
        </a:xfrm>
      </p:grpSpPr>
      <p:sp>
        <p:nvSpPr>
          <p:cNvPr id="37" name="Vrije vorm: vorm 36">
            <a:extLst>
              <a:ext uri="{FF2B5EF4-FFF2-40B4-BE49-F238E27FC236}">
                <a16:creationId xmlns:a16="http://schemas.microsoft.com/office/drawing/2014/main" id="{9DD4E102-8B12-43F5-9F80-781796D2EA50}"/>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1"/>
          </a:solidFill>
          <a:ln w="7606" cap="flat">
            <a:noFill/>
            <a:prstDash val="solid"/>
            <a:miter/>
          </a:ln>
        </p:spPr>
        <p:txBody>
          <a:bodyPr rtlCol="0" anchor="ctr"/>
          <a:lstStyle/>
          <a:p>
            <a:endParaRPr lang="nl-NL"/>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tx1"/>
                </a:solidFill>
              </a:defRPr>
            </a:lvl1pPr>
          </a:lstStyle>
          <a:p>
            <a:fld id="{37711D31-6106-4EB3-BA19-3A65161F268E}"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tx1"/>
                </a:solidFill>
              </a:defRPr>
            </a:lvl1pPr>
          </a:lstStyle>
          <a:p>
            <a:endParaRPr lang="nl-NL" dirty="0">
              <a:solidFill>
                <a:schemeClr val="tx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tx1"/>
                </a:solidFill>
              </a:defRPr>
            </a:lvl1pPr>
          </a:lstStyle>
          <a:p>
            <a:fld id="{5610836C-8171-42F2-BE51-191147BFC492}" type="slidenum">
              <a:rPr lang="nl-NL" smtClean="0"/>
              <a:pPr/>
              <a:t>‹nr.›</a:t>
            </a:fld>
            <a:endParaRPr lang="nl-NL" dirty="0"/>
          </a:p>
        </p:txBody>
      </p:sp>
      <p:sp>
        <p:nvSpPr>
          <p:cNvPr id="47" name="Titel 1">
            <a:extLst>
              <a:ext uri="{FF2B5EF4-FFF2-40B4-BE49-F238E27FC236}">
                <a16:creationId xmlns:a16="http://schemas.microsoft.com/office/drawing/2014/main" id="{7E013261-6BE6-49EB-BBA7-BCB6DC534C41}"/>
              </a:ext>
            </a:extLst>
          </p:cNvPr>
          <p:cNvSpPr>
            <a:spLocks noGrp="1"/>
          </p:cNvSpPr>
          <p:nvPr>
            <p:ph type="title" hasCustomPrompt="1"/>
          </p:nvPr>
        </p:nvSpPr>
        <p:spPr>
          <a:xfrm>
            <a:off x="695325" y="2106867"/>
            <a:ext cx="4740275" cy="2380974"/>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48" name="Tijdelijke aanduiding voor tekst 60">
            <a:extLst>
              <a:ext uri="{FF2B5EF4-FFF2-40B4-BE49-F238E27FC236}">
                <a16:creationId xmlns:a16="http://schemas.microsoft.com/office/drawing/2014/main" id="{0AF76006-FBEE-4D6F-900B-5526A3B5A5F2}"/>
              </a:ext>
            </a:extLst>
          </p:cNvPr>
          <p:cNvSpPr>
            <a:spLocks noGrp="1"/>
          </p:cNvSpPr>
          <p:nvPr>
            <p:ph type="body" sz="quarter" idx="17"/>
          </p:nvPr>
        </p:nvSpPr>
        <p:spPr>
          <a:xfrm>
            <a:off x="695325" y="4488632"/>
            <a:ext cx="4740275" cy="868227"/>
          </a:xfrm>
        </p:spPr>
        <p:txBody>
          <a:bodyPr>
            <a:normAutofit/>
          </a:bodyPr>
          <a:lstStyle>
            <a:lvl1pPr marL="0" indent="0">
              <a:buNone/>
              <a:defRPr sz="2400">
                <a:solidFill>
                  <a:schemeClr val="bg1"/>
                </a:solidFill>
              </a:defRPr>
            </a:lvl1pPr>
          </a:lstStyle>
          <a:p>
            <a:pPr lvl="0"/>
            <a:r>
              <a:rPr lang="nl-NL"/>
              <a:t>Klikken om de tekststijl van het model te bewerken</a:t>
            </a:r>
          </a:p>
        </p:txBody>
      </p:sp>
      <p:sp>
        <p:nvSpPr>
          <p:cNvPr id="26" name="Tijdelijke aanduiding voor afbeelding 25">
            <a:extLst>
              <a:ext uri="{FF2B5EF4-FFF2-40B4-BE49-F238E27FC236}">
                <a16:creationId xmlns:a16="http://schemas.microsoft.com/office/drawing/2014/main" id="{72C7E869-A241-4D88-A424-2A56A7413C7A}"/>
              </a:ext>
            </a:extLst>
          </p:cNvPr>
          <p:cNvSpPr>
            <a:spLocks noGrp="1"/>
          </p:cNvSpPr>
          <p:nvPr>
            <p:ph type="pic" sz="quarter" idx="18"/>
          </p:nvPr>
        </p:nvSpPr>
        <p:spPr>
          <a:xfrm>
            <a:off x="5814060" y="304801"/>
            <a:ext cx="6096000" cy="6127279"/>
          </a:xfrm>
          <a:custGeom>
            <a:avLst/>
            <a:gdLst>
              <a:gd name="connsiteX0" fmla="*/ 0 w 6096000"/>
              <a:gd name="connsiteY0" fmla="*/ 0 h 6127279"/>
              <a:gd name="connsiteX1" fmla="*/ 4953000 w 6096000"/>
              <a:gd name="connsiteY1" fmla="*/ 0 h 6127279"/>
              <a:gd name="connsiteX2" fmla="*/ 6096000 w 6096000"/>
              <a:gd name="connsiteY2" fmla="*/ 1143000 h 6127279"/>
              <a:gd name="connsiteX3" fmla="*/ 6096000 w 6096000"/>
              <a:gd name="connsiteY3" fmla="*/ 6127279 h 6127279"/>
              <a:gd name="connsiteX4" fmla="*/ 0 w 6096000"/>
              <a:gd name="connsiteY4" fmla="*/ 6127279 h 612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127279">
                <a:moveTo>
                  <a:pt x="0" y="0"/>
                </a:moveTo>
                <a:lnTo>
                  <a:pt x="4953000" y="0"/>
                </a:lnTo>
                <a:cubicBezTo>
                  <a:pt x="5583937" y="0"/>
                  <a:pt x="6096000" y="512064"/>
                  <a:pt x="6096000" y="1143000"/>
                </a:cubicBezTo>
                <a:lnTo>
                  <a:pt x="6096000" y="6127279"/>
                </a:lnTo>
                <a:lnTo>
                  <a:pt x="0" y="6127279"/>
                </a:lnTo>
                <a:close/>
              </a:path>
            </a:pathLst>
          </a:custGeom>
          <a:solidFill>
            <a:schemeClr val="bg1"/>
          </a:solidFill>
        </p:spPr>
        <p:txBody>
          <a:bodyPr wrap="square" anchor="ctr">
            <a:noAutofit/>
          </a:bodyPr>
          <a:lstStyle>
            <a:lvl1pPr algn="ctr">
              <a:buNone/>
              <a:defRPr/>
            </a:lvl1pPr>
          </a:lstStyle>
          <a:p>
            <a:r>
              <a:rPr lang="nl-NL"/>
              <a:t>Klik op het pictogram als u een afbeelding wilt toevoegen</a:t>
            </a:r>
          </a:p>
        </p:txBody>
      </p:sp>
      <p:pic>
        <p:nvPicPr>
          <p:cNvPr id="27" name="Afbeelding 26">
            <a:extLst>
              <a:ext uri="{FF2B5EF4-FFF2-40B4-BE49-F238E27FC236}">
                <a16:creationId xmlns:a16="http://schemas.microsoft.com/office/drawing/2014/main" id="{38819233-0FE6-448B-9312-BBEAB1F17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621057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gegevens + presentator">
    <p:spTree>
      <p:nvGrpSpPr>
        <p:cNvPr id="1" name=""/>
        <p:cNvGrpSpPr/>
        <p:nvPr/>
      </p:nvGrpSpPr>
      <p:grpSpPr>
        <a:xfrm>
          <a:off x="0" y="0"/>
          <a:ext cx="0" cy="0"/>
          <a:chOff x="0" y="0"/>
          <a:chExt cx="0" cy="0"/>
        </a:xfrm>
      </p:grpSpPr>
      <p:grpSp>
        <p:nvGrpSpPr>
          <p:cNvPr id="36" name="Graphic 5">
            <a:extLst>
              <a:ext uri="{FF2B5EF4-FFF2-40B4-BE49-F238E27FC236}">
                <a16:creationId xmlns:a16="http://schemas.microsoft.com/office/drawing/2014/main" id="{380F7AE5-A858-41F0-B401-473B9AD4F903}"/>
              </a:ext>
            </a:extLst>
          </p:cNvPr>
          <p:cNvGrpSpPr/>
          <p:nvPr userDrawn="1"/>
        </p:nvGrpSpPr>
        <p:grpSpPr>
          <a:xfrm>
            <a:off x="0" y="0"/>
            <a:ext cx="6032373" cy="6858000"/>
            <a:chOff x="0" y="0"/>
            <a:chExt cx="6032373" cy="6858000"/>
          </a:xfrm>
        </p:grpSpPr>
        <p:sp>
          <p:nvSpPr>
            <p:cNvPr id="37" name="Vrije vorm: vorm 36">
              <a:extLst>
                <a:ext uri="{FF2B5EF4-FFF2-40B4-BE49-F238E27FC236}">
                  <a16:creationId xmlns:a16="http://schemas.microsoft.com/office/drawing/2014/main" id="{BCC99BDB-421A-4F27-888D-90E44A3AC187}"/>
                </a:ext>
              </a:extLst>
            </p:cNvPr>
            <p:cNvSpPr/>
            <p:nvPr/>
          </p:nvSpPr>
          <p:spPr>
            <a:xfrm>
              <a:off x="1788032" y="4842510"/>
              <a:ext cx="4244340" cy="2015490"/>
            </a:xfrm>
            <a:custGeom>
              <a:avLst/>
              <a:gdLst>
                <a:gd name="connsiteX0" fmla="*/ 4244340 w 4244340"/>
                <a:gd name="connsiteY0" fmla="*/ 1411224 h 2015490"/>
                <a:gd name="connsiteX1" fmla="*/ 3467862 w 4244340"/>
                <a:gd name="connsiteY1" fmla="*/ 2015490 h 2015490"/>
                <a:gd name="connsiteX2" fmla="*/ 0 w 4244340"/>
                <a:gd name="connsiteY2" fmla="*/ 2015490 h 2015490"/>
                <a:gd name="connsiteX3" fmla="*/ 656844 w 4244340"/>
                <a:gd name="connsiteY3" fmla="*/ 430530 h 2015490"/>
                <a:gd name="connsiteX4" fmla="*/ 1422654 w 4244340"/>
                <a:gd name="connsiteY4" fmla="*/ 582930 h 2015490"/>
                <a:gd name="connsiteX5" fmla="*/ 2832354 w 4244340"/>
                <a:gd name="connsiteY5" fmla="*/ 0 h 2015490"/>
                <a:gd name="connsiteX6" fmla="*/ 4244340 w 4244340"/>
                <a:gd name="connsiteY6" fmla="*/ 1411224 h 20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40" h="2015490">
                  <a:moveTo>
                    <a:pt x="4244340" y="1411224"/>
                  </a:moveTo>
                  <a:cubicBezTo>
                    <a:pt x="4011930" y="1642872"/>
                    <a:pt x="3751326" y="1846326"/>
                    <a:pt x="3467862" y="2015490"/>
                  </a:cubicBezTo>
                  <a:lnTo>
                    <a:pt x="0" y="2015490"/>
                  </a:lnTo>
                  <a:lnTo>
                    <a:pt x="656844" y="430530"/>
                  </a:lnTo>
                  <a:cubicBezTo>
                    <a:pt x="892302" y="528828"/>
                    <a:pt x="1151382" y="582930"/>
                    <a:pt x="1422654" y="582930"/>
                  </a:cubicBezTo>
                  <a:cubicBezTo>
                    <a:pt x="1972818" y="582930"/>
                    <a:pt x="2471166" y="360426"/>
                    <a:pt x="2832354" y="0"/>
                  </a:cubicBezTo>
                  <a:lnTo>
                    <a:pt x="4244340" y="1411224"/>
                  </a:lnTo>
                  <a:close/>
                </a:path>
              </a:pathLst>
            </a:custGeom>
            <a:solidFill>
              <a:srgbClr val="000000">
                <a:alpha val="10000"/>
              </a:srgbClr>
            </a:solidFill>
            <a:ln w="7618"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C883D083-F9A6-4F9D-8C2C-F8BE569831AD}"/>
                </a:ext>
              </a:extLst>
            </p:cNvPr>
            <p:cNvSpPr/>
            <p:nvPr/>
          </p:nvSpPr>
          <p:spPr>
            <a:xfrm>
              <a:off x="0" y="3430524"/>
              <a:ext cx="2446020" cy="3427475"/>
            </a:xfrm>
            <a:custGeom>
              <a:avLst/>
              <a:gdLst>
                <a:gd name="connsiteX0" fmla="*/ 2446020 w 2446020"/>
                <a:gd name="connsiteY0" fmla="*/ 1842516 h 3427475"/>
                <a:gd name="connsiteX1" fmla="*/ 1789176 w 2446020"/>
                <a:gd name="connsiteY1" fmla="*/ 3427476 h 3427475"/>
                <a:gd name="connsiteX2" fmla="*/ 1166622 w 2446020"/>
                <a:gd name="connsiteY2" fmla="*/ 3427476 h 3427475"/>
                <a:gd name="connsiteX3" fmla="*/ 387858 w 2446020"/>
                <a:gd name="connsiteY3" fmla="*/ 2820924 h 3427475"/>
                <a:gd name="connsiteX4" fmla="*/ 387858 w 2446020"/>
                <a:gd name="connsiteY4" fmla="*/ 2820924 h 3427475"/>
                <a:gd name="connsiteX5" fmla="*/ 0 w 2446020"/>
                <a:gd name="connsiteY5" fmla="*/ 2369820 h 3427475"/>
                <a:gd name="connsiteX6" fmla="*/ 0 w 2446020"/>
                <a:gd name="connsiteY6" fmla="*/ 0 h 3427475"/>
                <a:gd name="connsiteX7" fmla="*/ 1216152 w 2446020"/>
                <a:gd name="connsiteY7" fmla="*/ 0 h 3427475"/>
                <a:gd name="connsiteX8" fmla="*/ 2446020 w 2446020"/>
                <a:gd name="connsiteY8" fmla="*/ 1842516 h 342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020" h="3427475">
                  <a:moveTo>
                    <a:pt x="2446020" y="1842516"/>
                  </a:moveTo>
                  <a:lnTo>
                    <a:pt x="1789176" y="3427476"/>
                  </a:lnTo>
                  <a:lnTo>
                    <a:pt x="1166622" y="3427476"/>
                  </a:lnTo>
                  <a:cubicBezTo>
                    <a:pt x="882396" y="3257550"/>
                    <a:pt x="621030" y="3053334"/>
                    <a:pt x="387858" y="2820924"/>
                  </a:cubicBezTo>
                  <a:lnTo>
                    <a:pt x="387858" y="2820924"/>
                  </a:lnTo>
                  <a:cubicBezTo>
                    <a:pt x="247650" y="2679954"/>
                    <a:pt x="118110" y="2529078"/>
                    <a:pt x="0" y="2369820"/>
                  </a:cubicBezTo>
                  <a:lnTo>
                    <a:pt x="0" y="0"/>
                  </a:lnTo>
                  <a:lnTo>
                    <a:pt x="1216152" y="0"/>
                  </a:lnTo>
                  <a:cubicBezTo>
                    <a:pt x="1216152" y="829818"/>
                    <a:pt x="1724406" y="1541526"/>
                    <a:pt x="2446020" y="1842516"/>
                  </a:cubicBezTo>
                  <a:close/>
                </a:path>
              </a:pathLst>
            </a:custGeom>
            <a:solidFill>
              <a:srgbClr val="333333">
                <a:alpha val="10000"/>
              </a:srgbClr>
            </a:solidFill>
            <a:ln w="7618"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66A1436F-9540-47C7-ACC7-47482AD61F7B}"/>
                </a:ext>
              </a:extLst>
            </p:cNvPr>
            <p:cNvSpPr/>
            <p:nvPr/>
          </p:nvSpPr>
          <p:spPr>
            <a:xfrm>
              <a:off x="0" y="0"/>
              <a:ext cx="2444495" cy="3429762"/>
            </a:xfrm>
            <a:custGeom>
              <a:avLst/>
              <a:gdLst>
                <a:gd name="connsiteX0" fmla="*/ 2444496 w 2444495"/>
                <a:gd name="connsiteY0" fmla="*/ 1585722 h 3429762"/>
                <a:gd name="connsiteX1" fmla="*/ 1216152 w 2444495"/>
                <a:gd name="connsiteY1" fmla="*/ 3429000 h 3429762"/>
                <a:gd name="connsiteX2" fmla="*/ 1216152 w 2444495"/>
                <a:gd name="connsiteY2" fmla="*/ 3429762 h 3429762"/>
                <a:gd name="connsiteX3" fmla="*/ 0 w 2444495"/>
                <a:gd name="connsiteY3" fmla="*/ 3429762 h 3429762"/>
                <a:gd name="connsiteX4" fmla="*/ 0 w 2444495"/>
                <a:gd name="connsiteY4" fmla="*/ 1058418 h 3429762"/>
                <a:gd name="connsiteX5" fmla="*/ 387858 w 2444495"/>
                <a:gd name="connsiteY5" fmla="*/ 608076 h 3429762"/>
                <a:gd name="connsiteX6" fmla="*/ 388620 w 2444495"/>
                <a:gd name="connsiteY6" fmla="*/ 608838 h 3429762"/>
                <a:gd name="connsiteX7" fmla="*/ 1168908 w 2444495"/>
                <a:gd name="connsiteY7" fmla="*/ 0 h 3429762"/>
                <a:gd name="connsiteX8" fmla="*/ 1789176 w 2444495"/>
                <a:gd name="connsiteY8" fmla="*/ 0 h 3429762"/>
                <a:gd name="connsiteX9" fmla="*/ 2444496 w 2444495"/>
                <a:gd name="connsiteY9" fmla="*/ 1585722 h 34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495" h="3429762">
                  <a:moveTo>
                    <a:pt x="2444496" y="1585722"/>
                  </a:moveTo>
                  <a:cubicBezTo>
                    <a:pt x="1722882" y="1886712"/>
                    <a:pt x="1216152" y="2598420"/>
                    <a:pt x="1216152" y="3429000"/>
                  </a:cubicBezTo>
                  <a:lnTo>
                    <a:pt x="1216152" y="3429762"/>
                  </a:lnTo>
                  <a:lnTo>
                    <a:pt x="0" y="3429762"/>
                  </a:lnTo>
                  <a:lnTo>
                    <a:pt x="0" y="1058418"/>
                  </a:lnTo>
                  <a:cubicBezTo>
                    <a:pt x="118110" y="898398"/>
                    <a:pt x="247650" y="747522"/>
                    <a:pt x="387858" y="608076"/>
                  </a:cubicBezTo>
                  <a:lnTo>
                    <a:pt x="388620" y="608838"/>
                  </a:lnTo>
                  <a:cubicBezTo>
                    <a:pt x="621792" y="374142"/>
                    <a:pt x="883920" y="169926"/>
                    <a:pt x="1168908" y="0"/>
                  </a:cubicBezTo>
                  <a:lnTo>
                    <a:pt x="1789176" y="0"/>
                  </a:lnTo>
                  <a:lnTo>
                    <a:pt x="2444496" y="1585722"/>
                  </a:lnTo>
                  <a:close/>
                </a:path>
              </a:pathLst>
            </a:custGeom>
            <a:solidFill>
              <a:srgbClr val="B3B3B3">
                <a:alpha val="10000"/>
              </a:srgbClr>
            </a:solidFill>
            <a:ln w="7618"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8B87F686-5051-400A-AF26-CF8AFC1BBC33}"/>
                </a:ext>
              </a:extLst>
            </p:cNvPr>
            <p:cNvSpPr/>
            <p:nvPr/>
          </p:nvSpPr>
          <p:spPr>
            <a:xfrm>
              <a:off x="1787271" y="0"/>
              <a:ext cx="4245102" cy="2016252"/>
            </a:xfrm>
            <a:custGeom>
              <a:avLst/>
              <a:gdLst>
                <a:gd name="connsiteX0" fmla="*/ 4245102 w 4245102"/>
                <a:gd name="connsiteY0" fmla="*/ 605028 h 2016252"/>
                <a:gd name="connsiteX1" fmla="*/ 2833878 w 4245102"/>
                <a:gd name="connsiteY1" fmla="*/ 2016252 h 2016252"/>
                <a:gd name="connsiteX2" fmla="*/ 1423416 w 4245102"/>
                <a:gd name="connsiteY2" fmla="*/ 1432560 h 2016252"/>
                <a:gd name="connsiteX3" fmla="*/ 656844 w 4245102"/>
                <a:gd name="connsiteY3" fmla="*/ 1584960 h 2016252"/>
                <a:gd name="connsiteX4" fmla="*/ 0 w 4245102"/>
                <a:gd name="connsiteY4" fmla="*/ 0 h 2016252"/>
                <a:gd name="connsiteX5" fmla="*/ 3468624 w 4245102"/>
                <a:gd name="connsiteY5" fmla="*/ 0 h 2016252"/>
                <a:gd name="connsiteX6" fmla="*/ 4245102 w 4245102"/>
                <a:gd name="connsiteY6" fmla="*/ 605028 h 2016252"/>
                <a:gd name="connsiteX7" fmla="*/ 4245102 w 4245102"/>
                <a:gd name="connsiteY7" fmla="*/ 605028 h 201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5102" h="2016252">
                  <a:moveTo>
                    <a:pt x="4245102" y="605028"/>
                  </a:moveTo>
                  <a:lnTo>
                    <a:pt x="2833878" y="2016252"/>
                  </a:lnTo>
                  <a:cubicBezTo>
                    <a:pt x="2472690" y="1655826"/>
                    <a:pt x="1974342" y="1432560"/>
                    <a:pt x="1423416" y="1432560"/>
                  </a:cubicBezTo>
                  <a:cubicBezTo>
                    <a:pt x="1152144" y="1432560"/>
                    <a:pt x="893064" y="1486662"/>
                    <a:pt x="656844" y="1584960"/>
                  </a:cubicBezTo>
                  <a:lnTo>
                    <a:pt x="0" y="0"/>
                  </a:lnTo>
                  <a:lnTo>
                    <a:pt x="3468624" y="0"/>
                  </a:lnTo>
                  <a:cubicBezTo>
                    <a:pt x="3752088" y="169164"/>
                    <a:pt x="4012692" y="372618"/>
                    <a:pt x="4245102" y="605028"/>
                  </a:cubicBezTo>
                  <a:lnTo>
                    <a:pt x="4245102" y="605028"/>
                  </a:lnTo>
                  <a:close/>
                </a:path>
              </a:pathLst>
            </a:custGeom>
            <a:solidFill>
              <a:srgbClr val="4D4D4D">
                <a:alpha val="10000"/>
              </a:srgbClr>
            </a:solidFill>
            <a:ln w="7618" cap="flat">
              <a:noFill/>
              <a:prstDash val="solid"/>
              <a:miter/>
            </a:ln>
          </p:spPr>
          <p:txBody>
            <a:bodyPr rtlCol="0" anchor="ctr"/>
            <a:lstStyle/>
            <a:p>
              <a:endParaRPr lang="nl-NL"/>
            </a:p>
          </p:txBody>
        </p:sp>
      </p:grpSp>
      <p:sp>
        <p:nvSpPr>
          <p:cNvPr id="14" name="Vrije vorm: vorm 13">
            <a:extLst>
              <a:ext uri="{FF2B5EF4-FFF2-40B4-BE49-F238E27FC236}">
                <a16:creationId xmlns:a16="http://schemas.microsoft.com/office/drawing/2014/main" id="{A775CB46-0629-4EAB-81E3-2831E2BC4516}"/>
              </a:ext>
            </a:extLst>
          </p:cNvPr>
          <p:cNvSpPr/>
          <p:nvPr/>
        </p:nvSpPr>
        <p:spPr>
          <a:xfrm>
            <a:off x="8684514" y="3604260"/>
            <a:ext cx="2812161" cy="2026920"/>
          </a:xfrm>
          <a:custGeom>
            <a:avLst/>
            <a:gdLst>
              <a:gd name="connsiteX0" fmla="*/ 0 w 2828544"/>
              <a:gd name="connsiteY0" fmla="*/ 0 h 3253740"/>
              <a:gd name="connsiteX1" fmla="*/ 2828544 w 2828544"/>
              <a:gd name="connsiteY1" fmla="*/ 0 h 3253740"/>
              <a:gd name="connsiteX2" fmla="*/ 2828544 w 2828544"/>
              <a:gd name="connsiteY2" fmla="*/ 3253740 h 3253740"/>
              <a:gd name="connsiteX3" fmla="*/ 0 w 2828544"/>
              <a:gd name="connsiteY3" fmla="*/ 3253740 h 3253740"/>
            </a:gdLst>
            <a:ahLst/>
            <a:cxnLst>
              <a:cxn ang="0">
                <a:pos x="connsiteX0" y="connsiteY0"/>
              </a:cxn>
              <a:cxn ang="0">
                <a:pos x="connsiteX1" y="connsiteY1"/>
              </a:cxn>
              <a:cxn ang="0">
                <a:pos x="connsiteX2" y="connsiteY2"/>
              </a:cxn>
              <a:cxn ang="0">
                <a:pos x="connsiteX3" y="connsiteY3"/>
              </a:cxn>
            </a:cxnLst>
            <a:rect l="l" t="t" r="r" b="b"/>
            <a:pathLst>
              <a:path w="2828544" h="3253740">
                <a:moveTo>
                  <a:pt x="0" y="0"/>
                </a:moveTo>
                <a:lnTo>
                  <a:pt x="2828544" y="0"/>
                </a:lnTo>
                <a:lnTo>
                  <a:pt x="2828544" y="3253740"/>
                </a:lnTo>
                <a:lnTo>
                  <a:pt x="0" y="3253740"/>
                </a:lnTo>
                <a:close/>
              </a:path>
            </a:pathLst>
          </a:custGeom>
          <a:gradFill flip="none" rotWithShape="1">
            <a:gsLst>
              <a:gs pos="1000">
                <a:schemeClr val="accent1"/>
              </a:gs>
              <a:gs pos="99000">
                <a:schemeClr val="accent2"/>
              </a:gs>
            </a:gsLst>
            <a:lin ang="16200000" scaled="1"/>
            <a:tileRect/>
          </a:gradFill>
          <a:ln w="7615" cap="flat">
            <a:noFill/>
            <a:prstDash val="solid"/>
            <a:miter/>
          </a:ln>
        </p:spPr>
        <p:txBody>
          <a:bodyPr rtlCol="0" anchor="ctr"/>
          <a:lstStyle/>
          <a:p>
            <a:endParaRPr lang="nl-NL"/>
          </a:p>
        </p:txBody>
      </p:sp>
      <p:sp>
        <p:nvSpPr>
          <p:cNvPr id="42" name="Tijdelijke aanduiding voor afbeelding 41">
            <a:extLst>
              <a:ext uri="{FF2B5EF4-FFF2-40B4-BE49-F238E27FC236}">
                <a16:creationId xmlns:a16="http://schemas.microsoft.com/office/drawing/2014/main" id="{42841386-E7E8-4783-97B1-489A03E28D97}"/>
              </a:ext>
            </a:extLst>
          </p:cNvPr>
          <p:cNvSpPr>
            <a:spLocks noGrp="1"/>
          </p:cNvSpPr>
          <p:nvPr>
            <p:ph type="pic" sz="quarter" idx="18"/>
          </p:nvPr>
        </p:nvSpPr>
        <p:spPr>
          <a:xfrm>
            <a:off x="8684514" y="296222"/>
            <a:ext cx="2812161" cy="3308038"/>
          </a:xfrm>
          <a:solidFill>
            <a:schemeClr val="bg1"/>
          </a:solidFill>
        </p:spPr>
        <p:txBody>
          <a:bodyPr anchor="ctr"/>
          <a:lstStyle>
            <a:lvl1pPr algn="ctr">
              <a:buNone/>
              <a:defRPr/>
            </a:lvl1pPr>
          </a:lstStyle>
          <a:p>
            <a:r>
              <a:rPr lang="nl-NL"/>
              <a:t>Klik op het pictogram als u een afbeelding wilt toevoegen</a:t>
            </a:r>
          </a:p>
        </p:txBody>
      </p:sp>
      <p:sp>
        <p:nvSpPr>
          <p:cNvPr id="43" name="Tijdelijke aanduiding voor tekst 60">
            <a:extLst>
              <a:ext uri="{FF2B5EF4-FFF2-40B4-BE49-F238E27FC236}">
                <a16:creationId xmlns:a16="http://schemas.microsoft.com/office/drawing/2014/main" id="{296C4977-1F09-4D79-B7D4-C5AF68DC93D3}"/>
              </a:ext>
            </a:extLst>
          </p:cNvPr>
          <p:cNvSpPr>
            <a:spLocks noGrp="1"/>
          </p:cNvSpPr>
          <p:nvPr>
            <p:ph type="body" sz="quarter" idx="19" hasCustomPrompt="1"/>
          </p:nvPr>
        </p:nvSpPr>
        <p:spPr>
          <a:xfrm>
            <a:off x="8930546" y="3965740"/>
            <a:ext cx="2320096" cy="487263"/>
          </a:xfrm>
        </p:spPr>
        <p:txBody>
          <a:bodyPr>
            <a:normAutofit/>
          </a:bodyPr>
          <a:lstStyle>
            <a:lvl1pPr marL="0" indent="0">
              <a:buNone/>
              <a:defRPr sz="3400">
                <a:solidFill>
                  <a:schemeClr val="bg1"/>
                </a:solidFill>
                <a:latin typeface="Avenir Heavy" panose="020B0703020203020204" pitchFamily="34" charset="0"/>
              </a:defRPr>
            </a:lvl1pPr>
          </a:lstStyle>
          <a:p>
            <a:pPr lvl="0"/>
            <a:r>
              <a:rPr lang="nl-NL" dirty="0"/>
              <a:t>Voornaam</a:t>
            </a:r>
          </a:p>
        </p:txBody>
      </p:sp>
      <p:sp>
        <p:nvSpPr>
          <p:cNvPr id="44" name="Tijdelijke aanduiding voor tekst 60">
            <a:extLst>
              <a:ext uri="{FF2B5EF4-FFF2-40B4-BE49-F238E27FC236}">
                <a16:creationId xmlns:a16="http://schemas.microsoft.com/office/drawing/2014/main" id="{1D9EF7B0-F5DB-4A1D-B639-E31D6A879470}"/>
              </a:ext>
            </a:extLst>
          </p:cNvPr>
          <p:cNvSpPr>
            <a:spLocks noGrp="1"/>
          </p:cNvSpPr>
          <p:nvPr>
            <p:ph type="body" sz="quarter" idx="20" hasCustomPrompt="1"/>
          </p:nvPr>
        </p:nvSpPr>
        <p:spPr>
          <a:xfrm>
            <a:off x="8930546" y="4427804"/>
            <a:ext cx="2320096" cy="360000"/>
          </a:xfrm>
        </p:spPr>
        <p:txBody>
          <a:bodyPr>
            <a:normAutofit/>
          </a:bodyPr>
          <a:lstStyle>
            <a:lvl1pPr marL="0" indent="0">
              <a:buNone/>
              <a:defRPr sz="2400">
                <a:solidFill>
                  <a:schemeClr val="bg1"/>
                </a:solidFill>
                <a:latin typeface="Avenir Heavy" panose="020B0703020203020204" pitchFamily="34" charset="0"/>
              </a:defRPr>
            </a:lvl1pPr>
          </a:lstStyle>
          <a:p>
            <a:pPr lvl="0"/>
            <a:r>
              <a:rPr lang="nl-NL" dirty="0"/>
              <a:t>Achternaam</a:t>
            </a:r>
          </a:p>
        </p:txBody>
      </p:sp>
      <p:sp>
        <p:nvSpPr>
          <p:cNvPr id="45" name="Tijdelijke aanduiding voor tekst 60">
            <a:extLst>
              <a:ext uri="{FF2B5EF4-FFF2-40B4-BE49-F238E27FC236}">
                <a16:creationId xmlns:a16="http://schemas.microsoft.com/office/drawing/2014/main" id="{69D35E8F-4FB7-46A6-908D-E13B677D26BA}"/>
              </a:ext>
            </a:extLst>
          </p:cNvPr>
          <p:cNvSpPr>
            <a:spLocks noGrp="1"/>
          </p:cNvSpPr>
          <p:nvPr>
            <p:ph type="body" sz="quarter" idx="21" hasCustomPrompt="1"/>
          </p:nvPr>
        </p:nvSpPr>
        <p:spPr>
          <a:xfrm>
            <a:off x="8930546" y="4907225"/>
            <a:ext cx="2320096" cy="360000"/>
          </a:xfrm>
        </p:spPr>
        <p:txBody>
          <a:bodyPr>
            <a:noAutofit/>
          </a:bodyPr>
          <a:lstStyle>
            <a:lvl1pPr marL="0" indent="0">
              <a:buNone/>
              <a:defRPr sz="1600">
                <a:solidFill>
                  <a:schemeClr val="bg1"/>
                </a:solidFill>
                <a:latin typeface="Avenir Book" panose="02000503020000020003" pitchFamily="2" charset="0"/>
              </a:defRPr>
            </a:lvl1pPr>
          </a:lstStyle>
          <a:p>
            <a:pPr lvl="0"/>
            <a:r>
              <a:rPr lang="nl-NL" dirty="0"/>
              <a:t>Eventuele functietitel</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tx1"/>
                </a:solidFill>
              </a:defRPr>
            </a:lvl1pPr>
          </a:lstStyle>
          <a:p>
            <a:fld id="{7E1B92A6-0682-4190-8CF2-20C450E7FD40}"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tx1"/>
                </a:solidFill>
              </a:defRPr>
            </a:lvl1pPr>
          </a:lstStyle>
          <a:p>
            <a:endParaRPr lang="nl-NL" dirty="0">
              <a:solidFill>
                <a:schemeClr val="tx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tx1"/>
                </a:solidFill>
              </a:defRPr>
            </a:lvl1pPr>
          </a:lstStyle>
          <a:p>
            <a:fld id="{5610836C-8171-42F2-BE51-191147BFC492}" type="slidenum">
              <a:rPr lang="nl-NL" smtClean="0"/>
              <a:pPr/>
              <a:t>‹nr.›</a:t>
            </a:fld>
            <a:endParaRPr lang="nl-NL" dirty="0"/>
          </a:p>
        </p:txBody>
      </p:sp>
      <p:grpSp>
        <p:nvGrpSpPr>
          <p:cNvPr id="46" name="Graphic 7">
            <a:extLst>
              <a:ext uri="{FF2B5EF4-FFF2-40B4-BE49-F238E27FC236}">
                <a16:creationId xmlns:a16="http://schemas.microsoft.com/office/drawing/2014/main" id="{0DCB3446-63E3-421D-BDC8-4A2C704B8387}"/>
              </a:ext>
            </a:extLst>
          </p:cNvPr>
          <p:cNvGrpSpPr/>
          <p:nvPr/>
        </p:nvGrpSpPr>
        <p:grpSpPr>
          <a:xfrm>
            <a:off x="2080260" y="2426247"/>
            <a:ext cx="274320" cy="411480"/>
            <a:chOff x="2080260" y="2568702"/>
            <a:chExt cx="274320" cy="411480"/>
          </a:xfrm>
          <a:noFill/>
        </p:grpSpPr>
        <p:sp>
          <p:nvSpPr>
            <p:cNvPr id="47" name="Vrije vorm: vorm 46">
              <a:extLst>
                <a:ext uri="{FF2B5EF4-FFF2-40B4-BE49-F238E27FC236}">
                  <a16:creationId xmlns:a16="http://schemas.microsoft.com/office/drawing/2014/main" id="{B429EB1F-F1DA-4DFF-9CFD-09A995ACAFAC}"/>
                </a:ext>
              </a:extLst>
            </p:cNvPr>
            <p:cNvSpPr/>
            <p:nvPr/>
          </p:nvSpPr>
          <p:spPr>
            <a:xfrm>
              <a:off x="2080260" y="2568702"/>
              <a:ext cx="274320" cy="411480"/>
            </a:xfrm>
            <a:custGeom>
              <a:avLst/>
              <a:gdLst>
                <a:gd name="connsiteX0" fmla="*/ 256032 w 274320"/>
                <a:gd name="connsiteY0" fmla="*/ 205740 h 411480"/>
                <a:gd name="connsiteX1" fmla="*/ 137160 w 274320"/>
                <a:gd name="connsiteY1" fmla="*/ 411480 h 411480"/>
                <a:gd name="connsiteX2" fmla="*/ 18288 w 274320"/>
                <a:gd name="connsiteY2" fmla="*/ 206502 h 411480"/>
                <a:gd name="connsiteX3" fmla="*/ 18288 w 274320"/>
                <a:gd name="connsiteY3" fmla="*/ 206502 h 411480"/>
                <a:gd name="connsiteX4" fmla="*/ 0 w 274320"/>
                <a:gd name="connsiteY4" fmla="*/ 137160 h 411480"/>
                <a:gd name="connsiteX5" fmla="*/ 137160 w 274320"/>
                <a:gd name="connsiteY5" fmla="*/ 0 h 411480"/>
                <a:gd name="connsiteX6" fmla="*/ 274320 w 274320"/>
                <a:gd name="connsiteY6" fmla="*/ 137160 h 411480"/>
                <a:gd name="connsiteX7" fmla="*/ 256032 w 274320"/>
                <a:gd name="connsiteY7" fmla="*/ 20574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 h="411480">
                  <a:moveTo>
                    <a:pt x="256032" y="205740"/>
                  </a:moveTo>
                  <a:lnTo>
                    <a:pt x="137160" y="411480"/>
                  </a:lnTo>
                  <a:lnTo>
                    <a:pt x="18288" y="206502"/>
                  </a:lnTo>
                  <a:lnTo>
                    <a:pt x="18288" y="206502"/>
                  </a:lnTo>
                  <a:cubicBezTo>
                    <a:pt x="6096" y="185928"/>
                    <a:pt x="0" y="162306"/>
                    <a:pt x="0" y="137160"/>
                  </a:cubicBezTo>
                  <a:cubicBezTo>
                    <a:pt x="0" y="61722"/>
                    <a:pt x="61722" y="0"/>
                    <a:pt x="137160" y="0"/>
                  </a:cubicBezTo>
                  <a:cubicBezTo>
                    <a:pt x="212598" y="0"/>
                    <a:pt x="274320" y="61722"/>
                    <a:pt x="274320" y="137160"/>
                  </a:cubicBezTo>
                  <a:cubicBezTo>
                    <a:pt x="274320" y="162306"/>
                    <a:pt x="267462" y="185928"/>
                    <a:pt x="256032" y="205740"/>
                  </a:cubicBezTo>
                  <a:close/>
                </a:path>
              </a:pathLst>
            </a:custGeom>
            <a:noFill/>
            <a:ln w="15240" cap="rnd">
              <a:solidFill>
                <a:srgbClr val="164193"/>
              </a:solidFill>
              <a:prstDash val="solid"/>
              <a:round/>
            </a:ln>
          </p:spPr>
          <p:txBody>
            <a:bodyPr rtlCol="0" anchor="ctr"/>
            <a:lstStyle/>
            <a:p>
              <a:endParaRPr lang="nl-NL"/>
            </a:p>
          </p:txBody>
        </p:sp>
        <p:sp>
          <p:nvSpPr>
            <p:cNvPr id="48" name="Vrije vorm: vorm 47">
              <a:extLst>
                <a:ext uri="{FF2B5EF4-FFF2-40B4-BE49-F238E27FC236}">
                  <a16:creationId xmlns:a16="http://schemas.microsoft.com/office/drawing/2014/main" id="{E0B5AB67-978A-456F-A1E0-9EBC5D041AA1}"/>
                </a:ext>
              </a:extLst>
            </p:cNvPr>
            <p:cNvSpPr/>
            <p:nvPr/>
          </p:nvSpPr>
          <p:spPr>
            <a:xfrm>
              <a:off x="2156460" y="2644902"/>
              <a:ext cx="121920" cy="121920"/>
            </a:xfrm>
            <a:custGeom>
              <a:avLst/>
              <a:gdLst>
                <a:gd name="connsiteX0" fmla="*/ 121920 w 121920"/>
                <a:gd name="connsiteY0" fmla="*/ 60960 h 121920"/>
                <a:gd name="connsiteX1" fmla="*/ 60960 w 121920"/>
                <a:gd name="connsiteY1" fmla="*/ 121920 h 121920"/>
                <a:gd name="connsiteX2" fmla="*/ 0 w 121920"/>
                <a:gd name="connsiteY2" fmla="*/ 60960 h 121920"/>
                <a:gd name="connsiteX3" fmla="*/ 60960 w 121920"/>
                <a:gd name="connsiteY3" fmla="*/ 0 h 121920"/>
                <a:gd name="connsiteX4" fmla="*/ 121920 w 121920"/>
                <a:gd name="connsiteY4" fmla="*/ 60960 h 1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121920">
                  <a:moveTo>
                    <a:pt x="121920" y="60960"/>
                  </a:moveTo>
                  <a:cubicBezTo>
                    <a:pt x="121920" y="94627"/>
                    <a:pt x="94627" y="121920"/>
                    <a:pt x="60960" y="121920"/>
                  </a:cubicBezTo>
                  <a:cubicBezTo>
                    <a:pt x="27293" y="121920"/>
                    <a:pt x="0" y="94627"/>
                    <a:pt x="0" y="60960"/>
                  </a:cubicBezTo>
                  <a:cubicBezTo>
                    <a:pt x="0" y="27293"/>
                    <a:pt x="27293" y="0"/>
                    <a:pt x="60960" y="0"/>
                  </a:cubicBezTo>
                  <a:cubicBezTo>
                    <a:pt x="94627" y="0"/>
                    <a:pt x="121920" y="27293"/>
                    <a:pt x="121920" y="60960"/>
                  </a:cubicBezTo>
                  <a:close/>
                </a:path>
              </a:pathLst>
            </a:custGeom>
            <a:noFill/>
            <a:ln w="15240" cap="rnd">
              <a:solidFill>
                <a:srgbClr val="164193"/>
              </a:solidFill>
              <a:prstDash val="solid"/>
              <a:round/>
            </a:ln>
          </p:spPr>
          <p:txBody>
            <a:bodyPr rtlCol="0" anchor="ctr"/>
            <a:lstStyle/>
            <a:p>
              <a:endParaRPr lang="nl-NL"/>
            </a:p>
          </p:txBody>
        </p:sp>
      </p:grpSp>
      <p:grpSp>
        <p:nvGrpSpPr>
          <p:cNvPr id="49" name="Graphic 7">
            <a:extLst>
              <a:ext uri="{FF2B5EF4-FFF2-40B4-BE49-F238E27FC236}">
                <a16:creationId xmlns:a16="http://schemas.microsoft.com/office/drawing/2014/main" id="{0DCB3446-63E3-421D-BDC8-4A2C704B8387}"/>
              </a:ext>
            </a:extLst>
          </p:cNvPr>
          <p:cNvGrpSpPr/>
          <p:nvPr/>
        </p:nvGrpSpPr>
        <p:grpSpPr>
          <a:xfrm>
            <a:off x="2019300" y="3241547"/>
            <a:ext cx="396240" cy="396240"/>
            <a:chOff x="2019300" y="3382517"/>
            <a:chExt cx="396240" cy="396240"/>
          </a:xfrm>
          <a:noFill/>
        </p:grpSpPr>
        <p:sp>
          <p:nvSpPr>
            <p:cNvPr id="50" name="Vrije vorm: vorm 49">
              <a:extLst>
                <a:ext uri="{FF2B5EF4-FFF2-40B4-BE49-F238E27FC236}">
                  <a16:creationId xmlns:a16="http://schemas.microsoft.com/office/drawing/2014/main" id="{468EA4F7-E6BE-41A8-8F41-20BBC93C1232}"/>
                </a:ext>
              </a:extLst>
            </p:cNvPr>
            <p:cNvSpPr/>
            <p:nvPr/>
          </p:nvSpPr>
          <p:spPr>
            <a:xfrm>
              <a:off x="2232660" y="342823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9004C660-2EA6-4AD9-AB17-EE5660320E5B}"/>
                </a:ext>
              </a:extLst>
            </p:cNvPr>
            <p:cNvSpPr/>
            <p:nvPr/>
          </p:nvSpPr>
          <p:spPr>
            <a:xfrm>
              <a:off x="2232660" y="345871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52" name="Vrije vorm: vorm 51">
              <a:extLst>
                <a:ext uri="{FF2B5EF4-FFF2-40B4-BE49-F238E27FC236}">
                  <a16:creationId xmlns:a16="http://schemas.microsoft.com/office/drawing/2014/main" id="{19EE1116-61C6-4729-A58A-D778156F7B19}"/>
                </a:ext>
              </a:extLst>
            </p:cNvPr>
            <p:cNvSpPr/>
            <p:nvPr/>
          </p:nvSpPr>
          <p:spPr>
            <a:xfrm>
              <a:off x="2232660" y="3489198"/>
              <a:ext cx="91440" cy="7620"/>
            </a:xfrm>
            <a:custGeom>
              <a:avLst/>
              <a:gdLst>
                <a:gd name="connsiteX0" fmla="*/ 0 w 91440"/>
                <a:gd name="connsiteY0" fmla="*/ 0 h 7620"/>
                <a:gd name="connsiteX1" fmla="*/ 91440 w 91440"/>
                <a:gd name="connsiteY1" fmla="*/ 0 h 7620"/>
              </a:gdLst>
              <a:ahLst/>
              <a:cxnLst>
                <a:cxn ang="0">
                  <a:pos x="connsiteX0" y="connsiteY0"/>
                </a:cxn>
                <a:cxn ang="0">
                  <a:pos x="connsiteX1" y="connsiteY1"/>
                </a:cxn>
              </a:cxnLst>
              <a:rect l="l" t="t" r="r" b="b"/>
              <a:pathLst>
                <a:path w="91440" h="7620">
                  <a:moveTo>
                    <a:pt x="0" y="0"/>
                  </a:moveTo>
                  <a:lnTo>
                    <a:pt x="91440" y="0"/>
                  </a:lnTo>
                </a:path>
              </a:pathLst>
            </a:custGeom>
            <a:ln w="15240" cap="rnd">
              <a:solidFill>
                <a:srgbClr val="164193"/>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1D1CB642-9644-4569-AC08-7B5CD78A64BF}"/>
                </a:ext>
              </a:extLst>
            </p:cNvPr>
            <p:cNvSpPr/>
            <p:nvPr/>
          </p:nvSpPr>
          <p:spPr>
            <a:xfrm>
              <a:off x="2171700" y="3382517"/>
              <a:ext cx="243840" cy="198120"/>
            </a:xfrm>
            <a:custGeom>
              <a:avLst/>
              <a:gdLst>
                <a:gd name="connsiteX0" fmla="*/ 114300 w 243840"/>
                <a:gd name="connsiteY0" fmla="*/ 152400 h 198120"/>
                <a:gd name="connsiteX1" fmla="*/ 220980 w 243840"/>
                <a:gd name="connsiteY1" fmla="*/ 152400 h 198120"/>
                <a:gd name="connsiteX2" fmla="*/ 243840 w 243840"/>
                <a:gd name="connsiteY2" fmla="*/ 129540 h 198120"/>
                <a:gd name="connsiteX3" fmla="*/ 243840 w 243840"/>
                <a:gd name="connsiteY3" fmla="*/ 22860 h 198120"/>
                <a:gd name="connsiteX4" fmla="*/ 220980 w 243840"/>
                <a:gd name="connsiteY4" fmla="*/ 0 h 198120"/>
                <a:gd name="connsiteX5" fmla="*/ 22860 w 243840"/>
                <a:gd name="connsiteY5" fmla="*/ 0 h 198120"/>
                <a:gd name="connsiteX6" fmla="*/ 0 w 243840"/>
                <a:gd name="connsiteY6" fmla="*/ 22860 h 198120"/>
                <a:gd name="connsiteX7" fmla="*/ 0 w 243840"/>
                <a:gd name="connsiteY7" fmla="*/ 129540 h 198120"/>
                <a:gd name="connsiteX8" fmla="*/ 22860 w 243840"/>
                <a:gd name="connsiteY8" fmla="*/ 152400 h 198120"/>
                <a:gd name="connsiteX9" fmla="*/ 60960 w 243840"/>
                <a:gd name="connsiteY9" fmla="*/ 152400 h 198120"/>
                <a:gd name="connsiteX10" fmla="*/ 60960 w 243840"/>
                <a:gd name="connsiteY10" fmla="*/ 198120 h 198120"/>
                <a:gd name="connsiteX11" fmla="*/ 114300 w 243840"/>
                <a:gd name="connsiteY11" fmla="*/ 15240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 h="198120">
                  <a:moveTo>
                    <a:pt x="114300" y="152400"/>
                  </a:moveTo>
                  <a:lnTo>
                    <a:pt x="220980" y="152400"/>
                  </a:lnTo>
                  <a:cubicBezTo>
                    <a:pt x="233934" y="152400"/>
                    <a:pt x="243840" y="142494"/>
                    <a:pt x="243840" y="129540"/>
                  </a:cubicBezTo>
                  <a:lnTo>
                    <a:pt x="243840" y="22860"/>
                  </a:lnTo>
                  <a:cubicBezTo>
                    <a:pt x="243840" y="9906"/>
                    <a:pt x="233934" y="0"/>
                    <a:pt x="220980" y="0"/>
                  </a:cubicBezTo>
                  <a:lnTo>
                    <a:pt x="22860" y="0"/>
                  </a:lnTo>
                  <a:cubicBezTo>
                    <a:pt x="9906" y="0"/>
                    <a:pt x="0" y="9906"/>
                    <a:pt x="0" y="22860"/>
                  </a:cubicBezTo>
                  <a:lnTo>
                    <a:pt x="0" y="129540"/>
                  </a:lnTo>
                  <a:cubicBezTo>
                    <a:pt x="0" y="142494"/>
                    <a:pt x="9906" y="152400"/>
                    <a:pt x="22860" y="152400"/>
                  </a:cubicBezTo>
                  <a:lnTo>
                    <a:pt x="60960" y="152400"/>
                  </a:lnTo>
                  <a:lnTo>
                    <a:pt x="60960" y="198120"/>
                  </a:lnTo>
                  <a:lnTo>
                    <a:pt x="114300" y="152400"/>
                  </a:lnTo>
                  <a:close/>
                </a:path>
              </a:pathLst>
            </a:custGeom>
            <a:noFill/>
            <a:ln w="15240" cap="rnd">
              <a:solidFill>
                <a:srgbClr val="164193"/>
              </a:solidFill>
              <a:prstDash val="solid"/>
              <a:round/>
            </a:ln>
          </p:spPr>
          <p:txBody>
            <a:bodyPr rtlCol="0" anchor="ctr"/>
            <a:lstStyle/>
            <a:p>
              <a:endParaRPr lang="nl-NL"/>
            </a:p>
          </p:txBody>
        </p:sp>
        <p:sp>
          <p:nvSpPr>
            <p:cNvPr id="54" name="Vrije vorm: vorm 53">
              <a:extLst>
                <a:ext uri="{FF2B5EF4-FFF2-40B4-BE49-F238E27FC236}">
                  <a16:creationId xmlns:a16="http://schemas.microsoft.com/office/drawing/2014/main" id="{1D3EA47D-BA12-4FEE-A7D5-AB244C42D366}"/>
                </a:ext>
              </a:extLst>
            </p:cNvPr>
            <p:cNvSpPr/>
            <p:nvPr/>
          </p:nvSpPr>
          <p:spPr>
            <a:xfrm>
              <a:off x="2095500" y="3480054"/>
              <a:ext cx="121920" cy="146303"/>
            </a:xfrm>
            <a:custGeom>
              <a:avLst/>
              <a:gdLst>
                <a:gd name="connsiteX0" fmla="*/ 121920 w 121920"/>
                <a:gd name="connsiteY0" fmla="*/ 131064 h 146303"/>
                <a:gd name="connsiteX1" fmla="*/ 76200 w 121920"/>
                <a:gd name="connsiteY1" fmla="*/ 146304 h 146303"/>
                <a:gd name="connsiteX2" fmla="*/ 0 w 121920"/>
                <a:gd name="connsiteY2" fmla="*/ 70104 h 146303"/>
                <a:gd name="connsiteX3" fmla="*/ 45720 w 121920"/>
                <a:gd name="connsiteY3" fmla="*/ 0 h 146303"/>
              </a:gdLst>
              <a:ahLst/>
              <a:cxnLst>
                <a:cxn ang="0">
                  <a:pos x="connsiteX0" y="connsiteY0"/>
                </a:cxn>
                <a:cxn ang="0">
                  <a:pos x="connsiteX1" y="connsiteY1"/>
                </a:cxn>
                <a:cxn ang="0">
                  <a:pos x="connsiteX2" y="connsiteY2"/>
                </a:cxn>
                <a:cxn ang="0">
                  <a:pos x="connsiteX3" y="connsiteY3"/>
                </a:cxn>
              </a:cxnLst>
              <a:rect l="l" t="t" r="r" b="b"/>
              <a:pathLst>
                <a:path w="121920" h="146303">
                  <a:moveTo>
                    <a:pt x="121920" y="131064"/>
                  </a:moveTo>
                  <a:cubicBezTo>
                    <a:pt x="108966" y="140208"/>
                    <a:pt x="93726" y="146304"/>
                    <a:pt x="76200" y="146304"/>
                  </a:cubicBezTo>
                  <a:cubicBezTo>
                    <a:pt x="34290" y="146304"/>
                    <a:pt x="0" y="112014"/>
                    <a:pt x="0" y="70104"/>
                  </a:cubicBezTo>
                  <a:cubicBezTo>
                    <a:pt x="0" y="38862"/>
                    <a:pt x="19050" y="12192"/>
                    <a:pt x="45720" y="0"/>
                  </a:cubicBezTo>
                </a:path>
              </a:pathLst>
            </a:custGeom>
            <a:noFill/>
            <a:ln w="15240" cap="rnd">
              <a:solidFill>
                <a:srgbClr val="164193"/>
              </a:solidFill>
              <a:prstDash val="solid"/>
              <a:round/>
            </a:ln>
          </p:spPr>
          <p:txBody>
            <a:bodyPr rtlCol="0" anchor="ctr"/>
            <a:lstStyle/>
            <a:p>
              <a:endParaRPr lang="nl-NL"/>
            </a:p>
          </p:txBody>
        </p:sp>
        <p:sp>
          <p:nvSpPr>
            <p:cNvPr id="55" name="Vrije vorm: vorm 54">
              <a:extLst>
                <a:ext uri="{FF2B5EF4-FFF2-40B4-BE49-F238E27FC236}">
                  <a16:creationId xmlns:a16="http://schemas.microsoft.com/office/drawing/2014/main" id="{A97C4C60-4107-45AA-8CD9-42AA9A32DB80}"/>
                </a:ext>
              </a:extLst>
            </p:cNvPr>
            <p:cNvSpPr/>
            <p:nvPr/>
          </p:nvSpPr>
          <p:spPr>
            <a:xfrm>
              <a:off x="2019300" y="3626357"/>
              <a:ext cx="304800" cy="152400"/>
            </a:xfrm>
            <a:custGeom>
              <a:avLst/>
              <a:gdLst>
                <a:gd name="connsiteX0" fmla="*/ 0 w 304800"/>
                <a:gd name="connsiteY0" fmla="*/ 152400 h 152400"/>
                <a:gd name="connsiteX1" fmla="*/ 152400 w 304800"/>
                <a:gd name="connsiteY1" fmla="*/ 0 h 152400"/>
                <a:gd name="connsiteX2" fmla="*/ 304800 w 304800"/>
                <a:gd name="connsiteY2" fmla="*/ 152400 h 152400"/>
              </a:gdLst>
              <a:ahLst/>
              <a:cxnLst>
                <a:cxn ang="0">
                  <a:pos x="connsiteX0" y="connsiteY0"/>
                </a:cxn>
                <a:cxn ang="0">
                  <a:pos x="connsiteX1" y="connsiteY1"/>
                </a:cxn>
                <a:cxn ang="0">
                  <a:pos x="connsiteX2" y="connsiteY2"/>
                </a:cxn>
              </a:cxnLst>
              <a:rect l="l" t="t" r="r" b="b"/>
              <a:pathLst>
                <a:path w="304800" h="152400">
                  <a:moveTo>
                    <a:pt x="0" y="152400"/>
                  </a:moveTo>
                  <a:cubicBezTo>
                    <a:pt x="0" y="68580"/>
                    <a:pt x="68580" y="0"/>
                    <a:pt x="152400" y="0"/>
                  </a:cubicBezTo>
                  <a:cubicBezTo>
                    <a:pt x="236220" y="0"/>
                    <a:pt x="304800" y="68580"/>
                    <a:pt x="304800" y="152400"/>
                  </a:cubicBezTo>
                </a:path>
              </a:pathLst>
            </a:custGeom>
            <a:noFill/>
            <a:ln w="15240" cap="rnd">
              <a:solidFill>
                <a:srgbClr val="164193"/>
              </a:solidFill>
              <a:prstDash val="solid"/>
              <a:round/>
            </a:ln>
          </p:spPr>
          <p:txBody>
            <a:bodyPr rtlCol="0" anchor="ctr"/>
            <a:lstStyle/>
            <a:p>
              <a:endParaRPr lang="nl-NL"/>
            </a:p>
          </p:txBody>
        </p:sp>
      </p:grpSp>
      <p:grpSp>
        <p:nvGrpSpPr>
          <p:cNvPr id="56" name="Graphic 7">
            <a:extLst>
              <a:ext uri="{FF2B5EF4-FFF2-40B4-BE49-F238E27FC236}">
                <a16:creationId xmlns:a16="http://schemas.microsoft.com/office/drawing/2014/main" id="{0DCB3446-63E3-421D-BDC8-4A2C704B8387}"/>
              </a:ext>
            </a:extLst>
          </p:cNvPr>
          <p:cNvGrpSpPr/>
          <p:nvPr/>
        </p:nvGrpSpPr>
        <p:grpSpPr>
          <a:xfrm>
            <a:off x="2011680" y="4056847"/>
            <a:ext cx="411480" cy="381000"/>
            <a:chOff x="2011680" y="4165854"/>
            <a:chExt cx="411480" cy="381000"/>
          </a:xfrm>
          <a:noFill/>
        </p:grpSpPr>
        <p:sp>
          <p:nvSpPr>
            <p:cNvPr id="57" name="Vrije vorm: vorm 56">
              <a:extLst>
                <a:ext uri="{FF2B5EF4-FFF2-40B4-BE49-F238E27FC236}">
                  <a16:creationId xmlns:a16="http://schemas.microsoft.com/office/drawing/2014/main" id="{C0C00C8B-B185-493A-B2F3-E3AE98F2C5D8}"/>
                </a:ext>
              </a:extLst>
            </p:cNvPr>
            <p:cNvSpPr/>
            <p:nvPr/>
          </p:nvSpPr>
          <p:spPr>
            <a:xfrm>
              <a:off x="2164080" y="4501134"/>
              <a:ext cx="7620" cy="30480"/>
            </a:xfrm>
            <a:custGeom>
              <a:avLst/>
              <a:gdLst>
                <a:gd name="connsiteX0" fmla="*/ 7620 w 7620"/>
                <a:gd name="connsiteY0" fmla="*/ 0 h 30480"/>
                <a:gd name="connsiteX1" fmla="*/ 0 w 7620"/>
                <a:gd name="connsiteY1" fmla="*/ 30480 h 30480"/>
              </a:gdLst>
              <a:ahLst/>
              <a:cxnLst>
                <a:cxn ang="0">
                  <a:pos x="connsiteX0" y="connsiteY0"/>
                </a:cxn>
                <a:cxn ang="0">
                  <a:pos x="connsiteX1" y="connsiteY1"/>
                </a:cxn>
              </a:cxnLst>
              <a:rect l="l" t="t" r="r" b="b"/>
              <a:pathLst>
                <a:path w="7620" h="30480">
                  <a:moveTo>
                    <a:pt x="7620" y="0"/>
                  </a:moveTo>
                  <a:lnTo>
                    <a:pt x="0" y="30480"/>
                  </a:lnTo>
                </a:path>
              </a:pathLst>
            </a:custGeom>
            <a:ln w="15240" cap="rnd">
              <a:solidFill>
                <a:srgbClr val="164193"/>
              </a:solidFill>
              <a:prstDash val="solid"/>
              <a:round/>
            </a:ln>
          </p:spPr>
          <p:txBody>
            <a:bodyPr rtlCol="0" anchor="ctr"/>
            <a:lstStyle/>
            <a:p>
              <a:endParaRPr lang="nl-NL"/>
            </a:p>
          </p:txBody>
        </p:sp>
        <p:sp>
          <p:nvSpPr>
            <p:cNvPr id="58" name="Vrije vorm: vorm 57">
              <a:extLst>
                <a:ext uri="{FF2B5EF4-FFF2-40B4-BE49-F238E27FC236}">
                  <a16:creationId xmlns:a16="http://schemas.microsoft.com/office/drawing/2014/main" id="{0D8349D5-20E6-43DB-9E60-1E40A9B9620E}"/>
                </a:ext>
              </a:extLst>
            </p:cNvPr>
            <p:cNvSpPr/>
            <p:nvPr/>
          </p:nvSpPr>
          <p:spPr>
            <a:xfrm>
              <a:off x="2263140" y="4501134"/>
              <a:ext cx="7620" cy="30480"/>
            </a:xfrm>
            <a:custGeom>
              <a:avLst/>
              <a:gdLst>
                <a:gd name="connsiteX0" fmla="*/ 7620 w 7620"/>
                <a:gd name="connsiteY0" fmla="*/ 30480 h 30480"/>
                <a:gd name="connsiteX1" fmla="*/ 0 w 7620"/>
                <a:gd name="connsiteY1" fmla="*/ 0 h 30480"/>
              </a:gdLst>
              <a:ahLst/>
              <a:cxnLst>
                <a:cxn ang="0">
                  <a:pos x="connsiteX0" y="connsiteY0"/>
                </a:cxn>
                <a:cxn ang="0">
                  <a:pos x="connsiteX1" y="connsiteY1"/>
                </a:cxn>
              </a:cxnLst>
              <a:rect l="l" t="t" r="r" b="b"/>
              <a:pathLst>
                <a:path w="7620" h="30480">
                  <a:moveTo>
                    <a:pt x="7620" y="30480"/>
                  </a:moveTo>
                  <a:lnTo>
                    <a:pt x="0" y="0"/>
                  </a:lnTo>
                </a:path>
              </a:pathLst>
            </a:custGeom>
            <a:ln w="15240" cap="rnd">
              <a:solidFill>
                <a:srgbClr val="164193"/>
              </a:solidFill>
              <a:prstDash val="solid"/>
              <a:round/>
            </a:ln>
          </p:spPr>
          <p:txBody>
            <a:bodyPr rtlCol="0" anchor="ctr"/>
            <a:lstStyle/>
            <a:p>
              <a:endParaRPr lang="nl-NL"/>
            </a:p>
          </p:txBody>
        </p:sp>
        <p:sp>
          <p:nvSpPr>
            <p:cNvPr id="59" name="Vrije vorm: vorm 58">
              <a:extLst>
                <a:ext uri="{FF2B5EF4-FFF2-40B4-BE49-F238E27FC236}">
                  <a16:creationId xmlns:a16="http://schemas.microsoft.com/office/drawing/2014/main" id="{8ABB56FF-F866-4DFE-B6F4-548338E9B12B}"/>
                </a:ext>
              </a:extLst>
            </p:cNvPr>
            <p:cNvSpPr/>
            <p:nvPr/>
          </p:nvSpPr>
          <p:spPr>
            <a:xfrm>
              <a:off x="2011680" y="4394454"/>
              <a:ext cx="411480" cy="7620"/>
            </a:xfrm>
            <a:custGeom>
              <a:avLst/>
              <a:gdLst>
                <a:gd name="connsiteX0" fmla="*/ 411480 w 411480"/>
                <a:gd name="connsiteY0" fmla="*/ 0 h 7620"/>
                <a:gd name="connsiteX1" fmla="*/ 0 w 411480"/>
                <a:gd name="connsiteY1" fmla="*/ 0 h 7620"/>
              </a:gdLst>
              <a:ahLst/>
              <a:cxnLst>
                <a:cxn ang="0">
                  <a:pos x="connsiteX0" y="connsiteY0"/>
                </a:cxn>
                <a:cxn ang="0">
                  <a:pos x="connsiteX1" y="connsiteY1"/>
                </a:cxn>
              </a:cxnLst>
              <a:rect l="l" t="t" r="r" b="b"/>
              <a:pathLst>
                <a:path w="411480" h="7620">
                  <a:moveTo>
                    <a:pt x="411480" y="0"/>
                  </a:moveTo>
                  <a:lnTo>
                    <a:pt x="0" y="0"/>
                  </a:lnTo>
                </a:path>
              </a:pathLst>
            </a:custGeom>
            <a:ln w="15240" cap="rnd">
              <a:solidFill>
                <a:srgbClr val="164193"/>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DF5826EC-5F16-4B61-88AF-219C25D534DE}"/>
                </a:ext>
              </a:extLst>
            </p:cNvPr>
            <p:cNvSpPr/>
            <p:nvPr/>
          </p:nvSpPr>
          <p:spPr>
            <a:xfrm>
              <a:off x="2011680" y="4165854"/>
              <a:ext cx="411480" cy="304800"/>
            </a:xfrm>
            <a:custGeom>
              <a:avLst/>
              <a:gdLst>
                <a:gd name="connsiteX0" fmla="*/ 388620 w 411480"/>
                <a:gd name="connsiteY0" fmla="*/ 0 h 304800"/>
                <a:gd name="connsiteX1" fmla="*/ 22860 w 411480"/>
                <a:gd name="connsiteY1" fmla="*/ 0 h 304800"/>
                <a:gd name="connsiteX2" fmla="*/ 0 w 411480"/>
                <a:gd name="connsiteY2" fmla="*/ 22860 h 304800"/>
                <a:gd name="connsiteX3" fmla="*/ 0 w 411480"/>
                <a:gd name="connsiteY3" fmla="*/ 281940 h 304800"/>
                <a:gd name="connsiteX4" fmla="*/ 22860 w 411480"/>
                <a:gd name="connsiteY4" fmla="*/ 304800 h 304800"/>
                <a:gd name="connsiteX5" fmla="*/ 388620 w 411480"/>
                <a:gd name="connsiteY5" fmla="*/ 304800 h 304800"/>
                <a:gd name="connsiteX6" fmla="*/ 411480 w 411480"/>
                <a:gd name="connsiteY6" fmla="*/ 281940 h 304800"/>
                <a:gd name="connsiteX7" fmla="*/ 411480 w 411480"/>
                <a:gd name="connsiteY7" fmla="*/ 22860 h 304800"/>
                <a:gd name="connsiteX8" fmla="*/ 388620 w 411480"/>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304800">
                  <a:moveTo>
                    <a:pt x="388620" y="0"/>
                  </a:moveTo>
                  <a:lnTo>
                    <a:pt x="22860" y="0"/>
                  </a:lnTo>
                  <a:cubicBezTo>
                    <a:pt x="9906" y="0"/>
                    <a:pt x="0" y="9906"/>
                    <a:pt x="0" y="22860"/>
                  </a:cubicBezTo>
                  <a:lnTo>
                    <a:pt x="0" y="281940"/>
                  </a:lnTo>
                  <a:cubicBezTo>
                    <a:pt x="0" y="294894"/>
                    <a:pt x="9906" y="304800"/>
                    <a:pt x="22860" y="304800"/>
                  </a:cubicBezTo>
                  <a:lnTo>
                    <a:pt x="388620" y="304800"/>
                  </a:lnTo>
                  <a:cubicBezTo>
                    <a:pt x="401574" y="304800"/>
                    <a:pt x="411480" y="294894"/>
                    <a:pt x="411480" y="281940"/>
                  </a:cubicBezTo>
                  <a:lnTo>
                    <a:pt x="411480" y="22860"/>
                  </a:lnTo>
                  <a:cubicBezTo>
                    <a:pt x="411480" y="9906"/>
                    <a:pt x="401574" y="0"/>
                    <a:pt x="388620" y="0"/>
                  </a:cubicBezTo>
                  <a:close/>
                </a:path>
              </a:pathLst>
            </a:custGeom>
            <a:noFill/>
            <a:ln w="15240" cap="rnd">
              <a:solidFill>
                <a:srgbClr val="164193"/>
              </a:solidFill>
              <a:prstDash val="solid"/>
              <a:round/>
            </a:ln>
          </p:spPr>
          <p:txBody>
            <a:bodyPr rtlCol="0" anchor="ctr"/>
            <a:lstStyle/>
            <a:p>
              <a:endParaRPr lang="nl-NL"/>
            </a:p>
          </p:txBody>
        </p:sp>
        <p:sp>
          <p:nvSpPr>
            <p:cNvPr id="61" name="Vrije vorm: vorm 60">
              <a:extLst>
                <a:ext uri="{FF2B5EF4-FFF2-40B4-BE49-F238E27FC236}">
                  <a16:creationId xmlns:a16="http://schemas.microsoft.com/office/drawing/2014/main" id="{A5A43BC5-0198-4FDB-86D5-1EC7BA190579}"/>
                </a:ext>
              </a:extLst>
            </p:cNvPr>
            <p:cNvSpPr/>
            <p:nvPr/>
          </p:nvSpPr>
          <p:spPr>
            <a:xfrm>
              <a:off x="2209800" y="4424934"/>
              <a:ext cx="15240" cy="15240"/>
            </a:xfrm>
            <a:custGeom>
              <a:avLst/>
              <a:gdLst>
                <a:gd name="connsiteX0" fmla="*/ 15240 w 15240"/>
                <a:gd name="connsiteY0" fmla="*/ 7620 h 15240"/>
                <a:gd name="connsiteX1" fmla="*/ 7620 w 15240"/>
                <a:gd name="connsiteY1" fmla="*/ 15240 h 15240"/>
                <a:gd name="connsiteX2" fmla="*/ 0 w 15240"/>
                <a:gd name="connsiteY2" fmla="*/ 7620 h 15240"/>
                <a:gd name="connsiteX3" fmla="*/ 7620 w 15240"/>
                <a:gd name="connsiteY3" fmla="*/ 0 h 15240"/>
                <a:gd name="connsiteX4" fmla="*/ 15240 w 1524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5240">
                  <a:moveTo>
                    <a:pt x="15240" y="7620"/>
                  </a:moveTo>
                  <a:cubicBezTo>
                    <a:pt x="15240" y="11829"/>
                    <a:pt x="11828" y="15240"/>
                    <a:pt x="7620" y="15240"/>
                  </a:cubicBezTo>
                  <a:cubicBezTo>
                    <a:pt x="3412" y="15240"/>
                    <a:pt x="0" y="11829"/>
                    <a:pt x="0" y="7620"/>
                  </a:cubicBezTo>
                  <a:cubicBezTo>
                    <a:pt x="0" y="3412"/>
                    <a:pt x="3412" y="0"/>
                    <a:pt x="7620" y="0"/>
                  </a:cubicBezTo>
                  <a:cubicBezTo>
                    <a:pt x="11828" y="0"/>
                    <a:pt x="15240" y="3412"/>
                    <a:pt x="15240" y="7620"/>
                  </a:cubicBezTo>
                  <a:close/>
                </a:path>
              </a:pathLst>
            </a:custGeom>
            <a:noFill/>
            <a:ln w="15240" cap="rnd">
              <a:solidFill>
                <a:srgbClr val="164193"/>
              </a:solidFill>
              <a:prstDash val="solid"/>
              <a:round/>
            </a:ln>
          </p:spPr>
          <p:txBody>
            <a:bodyPr rtlCol="0" anchor="ctr"/>
            <a:lstStyle/>
            <a:p>
              <a:endParaRPr lang="nl-NL"/>
            </a:p>
          </p:txBody>
        </p:sp>
        <p:sp>
          <p:nvSpPr>
            <p:cNvPr id="62" name="Vrije vorm: vorm 61">
              <a:extLst>
                <a:ext uri="{FF2B5EF4-FFF2-40B4-BE49-F238E27FC236}">
                  <a16:creationId xmlns:a16="http://schemas.microsoft.com/office/drawing/2014/main" id="{20A6319E-B185-4792-A676-75976BCE5AB1}"/>
                </a:ext>
              </a:extLst>
            </p:cNvPr>
            <p:cNvSpPr/>
            <p:nvPr/>
          </p:nvSpPr>
          <p:spPr>
            <a:xfrm>
              <a:off x="2179320" y="4546854"/>
              <a:ext cx="76200" cy="7620"/>
            </a:xfrm>
            <a:custGeom>
              <a:avLst/>
              <a:gdLst>
                <a:gd name="connsiteX0" fmla="*/ 0 w 76200"/>
                <a:gd name="connsiteY0" fmla="*/ 0 h 7620"/>
                <a:gd name="connsiteX1" fmla="*/ 76200 w 76200"/>
                <a:gd name="connsiteY1" fmla="*/ 0 h 7620"/>
              </a:gdLst>
              <a:ahLst/>
              <a:cxnLst>
                <a:cxn ang="0">
                  <a:pos x="connsiteX0" y="connsiteY0"/>
                </a:cxn>
                <a:cxn ang="0">
                  <a:pos x="connsiteX1" y="connsiteY1"/>
                </a:cxn>
              </a:cxnLst>
              <a:rect l="l" t="t" r="r" b="b"/>
              <a:pathLst>
                <a:path w="76200" h="7620">
                  <a:moveTo>
                    <a:pt x="0" y="0"/>
                  </a:moveTo>
                  <a:lnTo>
                    <a:pt x="76200" y="0"/>
                  </a:lnTo>
                </a:path>
              </a:pathLst>
            </a:custGeom>
            <a:ln w="15240" cap="rnd">
              <a:solidFill>
                <a:srgbClr val="164193"/>
              </a:solidFill>
              <a:prstDash val="solid"/>
              <a:round/>
            </a:ln>
          </p:spPr>
          <p:txBody>
            <a:bodyPr rtlCol="0" anchor="ctr"/>
            <a:lstStyle/>
            <a:p>
              <a:endParaRPr lang="nl-NL"/>
            </a:p>
          </p:txBody>
        </p:sp>
        <p:sp>
          <p:nvSpPr>
            <p:cNvPr id="63" name="Vrije vorm: vorm 62">
              <a:extLst>
                <a:ext uri="{FF2B5EF4-FFF2-40B4-BE49-F238E27FC236}">
                  <a16:creationId xmlns:a16="http://schemas.microsoft.com/office/drawing/2014/main" id="{0FF7672F-191B-47C6-AAAC-D9928BC9A835}"/>
                </a:ext>
              </a:extLst>
            </p:cNvPr>
            <p:cNvSpPr/>
            <p:nvPr/>
          </p:nvSpPr>
          <p:spPr>
            <a:xfrm>
              <a:off x="2164080" y="4531614"/>
              <a:ext cx="15240" cy="15240"/>
            </a:xfrm>
            <a:custGeom>
              <a:avLst/>
              <a:gdLst>
                <a:gd name="connsiteX0" fmla="*/ 0 w 15240"/>
                <a:gd name="connsiteY0" fmla="*/ 0 h 15240"/>
                <a:gd name="connsiteX1" fmla="*/ 15240 w 15240"/>
                <a:gd name="connsiteY1" fmla="*/ 15240 h 15240"/>
              </a:gdLst>
              <a:ahLst/>
              <a:cxnLst>
                <a:cxn ang="0">
                  <a:pos x="connsiteX0" y="connsiteY0"/>
                </a:cxn>
                <a:cxn ang="0">
                  <a:pos x="connsiteX1" y="connsiteY1"/>
                </a:cxn>
              </a:cxnLst>
              <a:rect l="l" t="t" r="r" b="b"/>
              <a:pathLst>
                <a:path w="15240" h="15240">
                  <a:moveTo>
                    <a:pt x="0" y="0"/>
                  </a:moveTo>
                  <a:cubicBezTo>
                    <a:pt x="0" y="8382"/>
                    <a:pt x="6858" y="15240"/>
                    <a:pt x="15240" y="15240"/>
                  </a:cubicBezTo>
                </a:path>
              </a:pathLst>
            </a:custGeom>
            <a:noFill/>
            <a:ln w="15240" cap="rnd">
              <a:solidFill>
                <a:srgbClr val="164193"/>
              </a:solidFill>
              <a:prstDash val="solid"/>
              <a:round/>
            </a:ln>
          </p:spPr>
          <p:txBody>
            <a:bodyPr rtlCol="0" anchor="ctr"/>
            <a:lstStyle/>
            <a:p>
              <a:endParaRPr lang="nl-NL"/>
            </a:p>
          </p:txBody>
        </p:sp>
        <p:sp>
          <p:nvSpPr>
            <p:cNvPr id="64" name="Vrije vorm: vorm 63">
              <a:extLst>
                <a:ext uri="{FF2B5EF4-FFF2-40B4-BE49-F238E27FC236}">
                  <a16:creationId xmlns:a16="http://schemas.microsoft.com/office/drawing/2014/main" id="{DBEA1A1B-0CF6-4B03-8E0D-35CFCD72AB96}"/>
                </a:ext>
              </a:extLst>
            </p:cNvPr>
            <p:cNvSpPr/>
            <p:nvPr/>
          </p:nvSpPr>
          <p:spPr>
            <a:xfrm>
              <a:off x="2255520" y="4531614"/>
              <a:ext cx="15240" cy="15240"/>
            </a:xfrm>
            <a:custGeom>
              <a:avLst/>
              <a:gdLst>
                <a:gd name="connsiteX0" fmla="*/ 15240 w 15240"/>
                <a:gd name="connsiteY0" fmla="*/ 0 h 15240"/>
                <a:gd name="connsiteX1" fmla="*/ 0 w 15240"/>
                <a:gd name="connsiteY1" fmla="*/ 15240 h 15240"/>
              </a:gdLst>
              <a:ahLst/>
              <a:cxnLst>
                <a:cxn ang="0">
                  <a:pos x="connsiteX0" y="connsiteY0"/>
                </a:cxn>
                <a:cxn ang="0">
                  <a:pos x="connsiteX1" y="connsiteY1"/>
                </a:cxn>
              </a:cxnLst>
              <a:rect l="l" t="t" r="r" b="b"/>
              <a:pathLst>
                <a:path w="15240" h="15240">
                  <a:moveTo>
                    <a:pt x="15240" y="0"/>
                  </a:moveTo>
                  <a:cubicBezTo>
                    <a:pt x="15240" y="8382"/>
                    <a:pt x="8382" y="15240"/>
                    <a:pt x="0" y="15240"/>
                  </a:cubicBezTo>
                </a:path>
              </a:pathLst>
            </a:custGeom>
            <a:noFill/>
            <a:ln w="15240" cap="rnd">
              <a:solidFill>
                <a:srgbClr val="164193"/>
              </a:solidFill>
              <a:prstDash val="solid"/>
              <a:round/>
            </a:ln>
          </p:spPr>
          <p:txBody>
            <a:bodyPr rtlCol="0" anchor="ctr"/>
            <a:lstStyle/>
            <a:p>
              <a:endParaRPr lang="nl-NL"/>
            </a:p>
          </p:txBody>
        </p:sp>
        <p:sp>
          <p:nvSpPr>
            <p:cNvPr id="65" name="Vrije vorm: vorm 64">
              <a:extLst>
                <a:ext uri="{FF2B5EF4-FFF2-40B4-BE49-F238E27FC236}">
                  <a16:creationId xmlns:a16="http://schemas.microsoft.com/office/drawing/2014/main" id="{425C099C-7174-44C8-A153-029E80E736BF}"/>
                </a:ext>
              </a:extLst>
            </p:cNvPr>
            <p:cNvSpPr/>
            <p:nvPr/>
          </p:nvSpPr>
          <p:spPr>
            <a:xfrm>
              <a:off x="2133600" y="4196334"/>
              <a:ext cx="167640" cy="167640"/>
            </a:xfrm>
            <a:custGeom>
              <a:avLst/>
              <a:gdLst>
                <a:gd name="connsiteX0" fmla="*/ 167640 w 167640"/>
                <a:gd name="connsiteY0" fmla="*/ 83820 h 167640"/>
                <a:gd name="connsiteX1" fmla="*/ 83820 w 167640"/>
                <a:gd name="connsiteY1" fmla="*/ 167640 h 167640"/>
                <a:gd name="connsiteX2" fmla="*/ 0 w 167640"/>
                <a:gd name="connsiteY2" fmla="*/ 83820 h 167640"/>
                <a:gd name="connsiteX3" fmla="*/ 83820 w 167640"/>
                <a:gd name="connsiteY3" fmla="*/ 0 h 167640"/>
                <a:gd name="connsiteX4" fmla="*/ 167640 w 167640"/>
                <a:gd name="connsiteY4" fmla="*/ 83820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167640">
                  <a:moveTo>
                    <a:pt x="167640" y="83820"/>
                  </a:moveTo>
                  <a:cubicBezTo>
                    <a:pt x="167640" y="130113"/>
                    <a:pt x="130113" y="167640"/>
                    <a:pt x="83820" y="167640"/>
                  </a:cubicBezTo>
                  <a:cubicBezTo>
                    <a:pt x="37527" y="167640"/>
                    <a:pt x="0" y="130113"/>
                    <a:pt x="0" y="83820"/>
                  </a:cubicBezTo>
                  <a:cubicBezTo>
                    <a:pt x="0" y="37528"/>
                    <a:pt x="37527" y="0"/>
                    <a:pt x="83820" y="0"/>
                  </a:cubicBezTo>
                  <a:cubicBezTo>
                    <a:pt x="130113" y="0"/>
                    <a:pt x="167640" y="37528"/>
                    <a:pt x="167640" y="83820"/>
                  </a:cubicBezTo>
                  <a:close/>
                </a:path>
              </a:pathLst>
            </a:custGeom>
            <a:noFill/>
            <a:ln w="15240" cap="rnd">
              <a:solidFill>
                <a:srgbClr val="164193"/>
              </a:solidFill>
              <a:prstDash val="solid"/>
              <a:round/>
            </a:ln>
          </p:spPr>
          <p:txBody>
            <a:bodyPr rtlCol="0" anchor="ctr"/>
            <a:lstStyle/>
            <a:p>
              <a:endParaRPr lang="nl-NL"/>
            </a:p>
          </p:txBody>
        </p:sp>
        <p:sp>
          <p:nvSpPr>
            <p:cNvPr id="66" name="Vrije vorm: vorm 65">
              <a:extLst>
                <a:ext uri="{FF2B5EF4-FFF2-40B4-BE49-F238E27FC236}">
                  <a16:creationId xmlns:a16="http://schemas.microsoft.com/office/drawing/2014/main" id="{DB2FA797-0FF6-4771-89E5-8137B0E511C6}"/>
                </a:ext>
              </a:extLst>
            </p:cNvPr>
            <p:cNvSpPr/>
            <p:nvPr/>
          </p:nvSpPr>
          <p:spPr>
            <a:xfrm>
              <a:off x="2134362" y="4238930"/>
              <a:ext cx="156972" cy="53415"/>
            </a:xfrm>
            <a:custGeom>
              <a:avLst/>
              <a:gdLst>
                <a:gd name="connsiteX0" fmla="*/ 0 w 156972"/>
                <a:gd name="connsiteY0" fmla="*/ 53416 h 53415"/>
                <a:gd name="connsiteX1" fmla="*/ 69342 w 156972"/>
                <a:gd name="connsiteY1" fmla="*/ 7696 h 53415"/>
                <a:gd name="connsiteX2" fmla="*/ 156972 w 156972"/>
                <a:gd name="connsiteY2" fmla="*/ 1600 h 53415"/>
              </a:gdLst>
              <a:ahLst/>
              <a:cxnLst>
                <a:cxn ang="0">
                  <a:pos x="connsiteX0" y="connsiteY0"/>
                </a:cxn>
                <a:cxn ang="0">
                  <a:pos x="connsiteX1" y="connsiteY1"/>
                </a:cxn>
                <a:cxn ang="0">
                  <a:pos x="connsiteX2" y="connsiteY2"/>
                </a:cxn>
              </a:cxnLst>
              <a:rect l="l" t="t" r="r" b="b"/>
              <a:pathLst>
                <a:path w="156972" h="53415">
                  <a:moveTo>
                    <a:pt x="0" y="53416"/>
                  </a:moveTo>
                  <a:cubicBezTo>
                    <a:pt x="10668" y="41224"/>
                    <a:pt x="35052" y="16840"/>
                    <a:pt x="69342" y="7696"/>
                  </a:cubicBezTo>
                  <a:cubicBezTo>
                    <a:pt x="105918" y="-2972"/>
                    <a:pt x="142494" y="76"/>
                    <a:pt x="156972" y="1600"/>
                  </a:cubicBezTo>
                </a:path>
              </a:pathLst>
            </a:custGeom>
            <a:noFill/>
            <a:ln w="15240" cap="rnd">
              <a:solidFill>
                <a:srgbClr val="164193"/>
              </a:solidFill>
              <a:prstDash val="solid"/>
              <a:round/>
            </a:ln>
          </p:spPr>
          <p:txBody>
            <a:bodyPr rtlCol="0" anchor="ctr"/>
            <a:lstStyle/>
            <a:p>
              <a:endParaRPr lang="nl-NL"/>
            </a:p>
          </p:txBody>
        </p:sp>
        <p:sp>
          <p:nvSpPr>
            <p:cNvPr id="67" name="Vrije vorm: vorm 66">
              <a:extLst>
                <a:ext uri="{FF2B5EF4-FFF2-40B4-BE49-F238E27FC236}">
                  <a16:creationId xmlns:a16="http://schemas.microsoft.com/office/drawing/2014/main" id="{58052591-209B-4696-AE04-118DF5149CD2}"/>
                </a:ext>
              </a:extLst>
            </p:cNvPr>
            <p:cNvSpPr/>
            <p:nvPr/>
          </p:nvSpPr>
          <p:spPr>
            <a:xfrm>
              <a:off x="2161858" y="4212335"/>
              <a:ext cx="60895" cy="150875"/>
            </a:xfrm>
            <a:custGeom>
              <a:avLst/>
              <a:gdLst>
                <a:gd name="connsiteX0" fmla="*/ 6793 w 60895"/>
                <a:gd name="connsiteY0" fmla="*/ 0 h 150875"/>
                <a:gd name="connsiteX1" fmla="*/ 4507 w 60895"/>
                <a:gd name="connsiteY1" fmla="*/ 80772 h 150875"/>
                <a:gd name="connsiteX2" fmla="*/ 60895 w 60895"/>
                <a:gd name="connsiteY2" fmla="*/ 150876 h 150875"/>
              </a:gdLst>
              <a:ahLst/>
              <a:cxnLst>
                <a:cxn ang="0">
                  <a:pos x="connsiteX0" y="connsiteY0"/>
                </a:cxn>
                <a:cxn ang="0">
                  <a:pos x="connsiteX1" y="connsiteY1"/>
                </a:cxn>
                <a:cxn ang="0">
                  <a:pos x="connsiteX2" y="connsiteY2"/>
                </a:cxn>
              </a:cxnLst>
              <a:rect l="l" t="t" r="r" b="b"/>
              <a:pathLst>
                <a:path w="60895" h="150875">
                  <a:moveTo>
                    <a:pt x="6793" y="0"/>
                  </a:moveTo>
                  <a:cubicBezTo>
                    <a:pt x="2221" y="16002"/>
                    <a:pt x="-4637" y="51054"/>
                    <a:pt x="4507" y="80772"/>
                  </a:cubicBezTo>
                  <a:cubicBezTo>
                    <a:pt x="14413" y="111252"/>
                    <a:pt x="45655" y="139446"/>
                    <a:pt x="60895" y="150876"/>
                  </a:cubicBezTo>
                </a:path>
              </a:pathLst>
            </a:custGeom>
            <a:noFill/>
            <a:ln w="15240" cap="rnd">
              <a:solidFill>
                <a:srgbClr val="164193"/>
              </a:solidFill>
              <a:prstDash val="solid"/>
              <a:round/>
            </a:ln>
          </p:spPr>
          <p:txBody>
            <a:bodyPr rtlCol="0" anchor="ctr"/>
            <a:lstStyle/>
            <a:p>
              <a:endParaRPr lang="nl-NL"/>
            </a:p>
          </p:txBody>
        </p:sp>
        <p:sp>
          <p:nvSpPr>
            <p:cNvPr id="68" name="Vrije vorm: vorm 67">
              <a:extLst>
                <a:ext uri="{FF2B5EF4-FFF2-40B4-BE49-F238E27FC236}">
                  <a16:creationId xmlns:a16="http://schemas.microsoft.com/office/drawing/2014/main" id="{9C59C2B7-3585-4834-B411-EA8BF81FF2DC}"/>
                </a:ext>
              </a:extLst>
            </p:cNvPr>
            <p:cNvSpPr/>
            <p:nvPr/>
          </p:nvSpPr>
          <p:spPr>
            <a:xfrm>
              <a:off x="2170937" y="4200905"/>
              <a:ext cx="81772" cy="148590"/>
            </a:xfrm>
            <a:custGeom>
              <a:avLst/>
              <a:gdLst>
                <a:gd name="connsiteX0" fmla="*/ 0 w 81772"/>
                <a:gd name="connsiteY0" fmla="*/ 148590 h 148590"/>
                <a:gd name="connsiteX1" fmla="*/ 80010 w 81772"/>
                <a:gd name="connsiteY1" fmla="*/ 62484 h 148590"/>
                <a:gd name="connsiteX2" fmla="*/ 75438 w 81772"/>
                <a:gd name="connsiteY2" fmla="*/ 0 h 148590"/>
              </a:gdLst>
              <a:ahLst/>
              <a:cxnLst>
                <a:cxn ang="0">
                  <a:pos x="connsiteX0" y="connsiteY0"/>
                </a:cxn>
                <a:cxn ang="0">
                  <a:pos x="connsiteX1" y="connsiteY1"/>
                </a:cxn>
                <a:cxn ang="0">
                  <a:pos x="connsiteX2" y="connsiteY2"/>
                </a:cxn>
              </a:cxnLst>
              <a:rect l="l" t="t" r="r" b="b"/>
              <a:pathLst>
                <a:path w="81772" h="148590">
                  <a:moveTo>
                    <a:pt x="0" y="148590"/>
                  </a:moveTo>
                  <a:cubicBezTo>
                    <a:pt x="19812" y="138684"/>
                    <a:pt x="73152" y="108966"/>
                    <a:pt x="80010" y="62484"/>
                  </a:cubicBezTo>
                  <a:cubicBezTo>
                    <a:pt x="84582" y="34290"/>
                    <a:pt x="79248" y="11430"/>
                    <a:pt x="75438" y="0"/>
                  </a:cubicBezTo>
                </a:path>
              </a:pathLst>
            </a:custGeom>
            <a:noFill/>
            <a:ln w="15240" cap="rnd">
              <a:solidFill>
                <a:srgbClr val="164193"/>
              </a:solidFill>
              <a:prstDash val="solid"/>
              <a:round/>
            </a:ln>
          </p:spPr>
          <p:txBody>
            <a:bodyPr rtlCol="0" anchor="ctr"/>
            <a:lstStyle/>
            <a:p>
              <a:endParaRPr lang="nl-NL"/>
            </a:p>
          </p:txBody>
        </p:sp>
        <p:sp>
          <p:nvSpPr>
            <p:cNvPr id="69" name="Vrije vorm: vorm 68">
              <a:extLst>
                <a:ext uri="{FF2B5EF4-FFF2-40B4-BE49-F238E27FC236}">
                  <a16:creationId xmlns:a16="http://schemas.microsoft.com/office/drawing/2014/main" id="{63B68E5D-7804-4EE2-AE3C-4C0EDF173482}"/>
                </a:ext>
              </a:extLst>
            </p:cNvPr>
            <p:cNvSpPr/>
            <p:nvPr/>
          </p:nvSpPr>
          <p:spPr>
            <a:xfrm>
              <a:off x="2142744" y="4311394"/>
              <a:ext cx="141731" cy="19051"/>
            </a:xfrm>
            <a:custGeom>
              <a:avLst/>
              <a:gdLst>
                <a:gd name="connsiteX0" fmla="*/ 0 w 141731"/>
                <a:gd name="connsiteY0" fmla="*/ 7621 h 19051"/>
                <a:gd name="connsiteX1" fmla="*/ 72390 w 141731"/>
                <a:gd name="connsiteY1" fmla="*/ 764 h 19051"/>
                <a:gd name="connsiteX2" fmla="*/ 141732 w 141731"/>
                <a:gd name="connsiteY2" fmla="*/ 19051 h 19051"/>
              </a:gdLst>
              <a:ahLst/>
              <a:cxnLst>
                <a:cxn ang="0">
                  <a:pos x="connsiteX0" y="connsiteY0"/>
                </a:cxn>
                <a:cxn ang="0">
                  <a:pos x="connsiteX1" y="connsiteY1"/>
                </a:cxn>
                <a:cxn ang="0">
                  <a:pos x="connsiteX2" y="connsiteY2"/>
                </a:cxn>
              </a:cxnLst>
              <a:rect l="l" t="t" r="r" b="b"/>
              <a:pathLst>
                <a:path w="141731" h="19051">
                  <a:moveTo>
                    <a:pt x="0" y="7621"/>
                  </a:moveTo>
                  <a:cubicBezTo>
                    <a:pt x="11430" y="4574"/>
                    <a:pt x="38862" y="-2285"/>
                    <a:pt x="72390" y="764"/>
                  </a:cubicBezTo>
                  <a:cubicBezTo>
                    <a:pt x="107442" y="3811"/>
                    <a:pt x="131826" y="14480"/>
                    <a:pt x="141732" y="19051"/>
                  </a:cubicBezTo>
                </a:path>
              </a:pathLst>
            </a:custGeom>
            <a:noFill/>
            <a:ln w="15240" cap="rnd">
              <a:solidFill>
                <a:srgbClr val="164193"/>
              </a:solidFill>
              <a:prstDash val="solid"/>
              <a:round/>
            </a:ln>
          </p:spPr>
          <p:txBody>
            <a:bodyPr rtlCol="0" anchor="ctr"/>
            <a:lstStyle/>
            <a:p>
              <a:endParaRPr lang="nl-NL"/>
            </a:p>
          </p:txBody>
        </p:sp>
      </p:grpSp>
      <p:sp>
        <p:nvSpPr>
          <p:cNvPr id="71" name="Tijdelijke aanduiding voor tekst 60">
            <a:extLst>
              <a:ext uri="{FF2B5EF4-FFF2-40B4-BE49-F238E27FC236}">
                <a16:creationId xmlns:a16="http://schemas.microsoft.com/office/drawing/2014/main" id="{EDCFCA82-3B62-435E-AB0C-DAFDF8D4C1C5}"/>
              </a:ext>
            </a:extLst>
          </p:cNvPr>
          <p:cNvSpPr>
            <a:spLocks noGrp="1"/>
          </p:cNvSpPr>
          <p:nvPr>
            <p:ph type="body" sz="quarter" idx="13" hasCustomPrompt="1"/>
          </p:nvPr>
        </p:nvSpPr>
        <p:spPr>
          <a:xfrm>
            <a:off x="2644140" y="2292173"/>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Professor Bronkhorstlaan 10</a:t>
            </a:r>
            <a:br>
              <a:rPr lang="nl-NL" dirty="0"/>
            </a:br>
            <a:r>
              <a:rPr lang="nl-NL" dirty="0"/>
              <a:t>Gebouw 92, Terrein Berg &amp; Bosch</a:t>
            </a:r>
            <a:br>
              <a:rPr lang="nl-NL" dirty="0"/>
            </a:br>
            <a:r>
              <a:rPr lang="nl-NL" dirty="0"/>
              <a:t>3723 MB Bilthoven</a:t>
            </a:r>
          </a:p>
        </p:txBody>
      </p:sp>
      <p:sp>
        <p:nvSpPr>
          <p:cNvPr id="72" name="Tijdelijke aanduiding voor tekst 60">
            <a:extLst>
              <a:ext uri="{FF2B5EF4-FFF2-40B4-BE49-F238E27FC236}">
                <a16:creationId xmlns:a16="http://schemas.microsoft.com/office/drawing/2014/main" id="{596308C9-9461-45A7-BD0E-7D56401CE6DA}"/>
              </a:ext>
            </a:extLst>
          </p:cNvPr>
          <p:cNvSpPr>
            <a:spLocks noGrp="1"/>
          </p:cNvSpPr>
          <p:nvPr>
            <p:ph type="body" sz="quarter" idx="23" hasCustomPrompt="1"/>
          </p:nvPr>
        </p:nvSpPr>
        <p:spPr>
          <a:xfrm>
            <a:off x="2644140" y="3099853"/>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[naam]@commoneye.nl</a:t>
            </a:r>
            <a:br>
              <a:rPr lang="nl-NL" dirty="0"/>
            </a:br>
            <a:r>
              <a:rPr lang="nl-NL" dirty="0"/>
              <a:t>030 207 2020</a:t>
            </a:r>
          </a:p>
        </p:txBody>
      </p:sp>
      <p:sp>
        <p:nvSpPr>
          <p:cNvPr id="73" name="Tijdelijke aanduiding voor tekst 60">
            <a:extLst>
              <a:ext uri="{FF2B5EF4-FFF2-40B4-BE49-F238E27FC236}">
                <a16:creationId xmlns:a16="http://schemas.microsoft.com/office/drawing/2014/main" id="{71C04FFA-F5CB-4365-AC72-6AF0EB3810E3}"/>
              </a:ext>
            </a:extLst>
          </p:cNvPr>
          <p:cNvSpPr>
            <a:spLocks noGrp="1"/>
          </p:cNvSpPr>
          <p:nvPr>
            <p:ph type="body" sz="quarter" idx="24" hasCustomPrompt="1"/>
          </p:nvPr>
        </p:nvSpPr>
        <p:spPr>
          <a:xfrm>
            <a:off x="2644140" y="3907533"/>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www.commoneye.nl</a:t>
            </a:r>
            <a:br>
              <a:rPr lang="nl-NL" dirty="0"/>
            </a:br>
            <a:r>
              <a:rPr lang="nl-NL" dirty="0"/>
              <a:t>www.samenwerkingslab.nl</a:t>
            </a:r>
          </a:p>
        </p:txBody>
      </p:sp>
      <p:pic>
        <p:nvPicPr>
          <p:cNvPr id="74" name="Afbeelding 73">
            <a:extLst>
              <a:ext uri="{FF2B5EF4-FFF2-40B4-BE49-F238E27FC236}">
                <a16:creationId xmlns:a16="http://schemas.microsoft.com/office/drawing/2014/main" id="{EC431844-F574-4EFD-AA60-5C40A55CD0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
        <p:nvSpPr>
          <p:cNvPr id="75" name="Tekstvak 74">
            <a:extLst>
              <a:ext uri="{FF2B5EF4-FFF2-40B4-BE49-F238E27FC236}">
                <a16:creationId xmlns:a16="http://schemas.microsoft.com/office/drawing/2014/main" id="{97872207-C965-4F43-B1C6-C0ABC17BDF0F}"/>
              </a:ext>
            </a:extLst>
          </p:cNvPr>
          <p:cNvSpPr txBox="1"/>
          <p:nvPr userDrawn="1"/>
        </p:nvSpPr>
        <p:spPr>
          <a:xfrm>
            <a:off x="8684514" y="5750601"/>
            <a:ext cx="2812161" cy="636652"/>
          </a:xfrm>
          <a:prstGeom prst="rect">
            <a:avLst/>
          </a:prstGeom>
        </p:spPr>
        <p:txBody>
          <a:bodyPr vert="horz" lIns="0" tIns="0" rIns="0" bIns="0" rtlCol="0">
            <a:noAutofit/>
          </a:bodyPr>
          <a:lstStyle>
            <a:lvl1pPr marL="266700" lvl="0" indent="-266700">
              <a:lnSpc>
                <a:spcPct val="100000"/>
              </a:lnSpc>
              <a:spcBef>
                <a:spcPts val="1000"/>
              </a:spcBef>
              <a:buClr>
                <a:schemeClr val="accent1"/>
              </a:buClr>
              <a:buFont typeface="Arial" panose="020B0604020202020204" pitchFamily="34" charset="0"/>
              <a:buChar char="•"/>
              <a:defRPr sz="700"/>
            </a:lvl1pPr>
            <a:lvl2pPr marL="541338" lvl="1" indent="-274638">
              <a:lnSpc>
                <a:spcPct val="100000"/>
              </a:lnSpc>
              <a:spcBef>
                <a:spcPts val="500"/>
              </a:spcBef>
              <a:buClr>
                <a:schemeClr val="accent2"/>
              </a:buClr>
              <a:buFont typeface="Arial" panose="020B0604020202020204" pitchFamily="34" charset="0"/>
              <a:buChar char="•"/>
              <a:defRPr sz="700"/>
            </a:lvl2pPr>
            <a:lvl3pPr marL="808038" lvl="2" indent="-266700">
              <a:lnSpc>
                <a:spcPct val="100000"/>
              </a:lnSpc>
              <a:spcBef>
                <a:spcPts val="500"/>
              </a:spcBef>
              <a:buClr>
                <a:schemeClr val="accent3"/>
              </a:buClr>
              <a:buFont typeface="Arial" panose="020B0604020202020204" pitchFamily="34" charset="0"/>
              <a:buChar char="•"/>
              <a:defRPr sz="700"/>
            </a:lvl3pPr>
            <a:lvl4pPr marL="1074738" lvl="3" indent="-266700">
              <a:lnSpc>
                <a:spcPct val="100000"/>
              </a:lnSpc>
              <a:spcBef>
                <a:spcPts val="500"/>
              </a:spcBef>
              <a:buClr>
                <a:schemeClr val="accent1"/>
              </a:buClr>
              <a:buFont typeface="Arial" panose="020B0604020202020204" pitchFamily="34" charset="0"/>
              <a:buChar char="•"/>
              <a:defRPr sz="700"/>
            </a:lvl4pPr>
            <a:lvl5pPr marL="1341438" lvl="4" indent="-266700">
              <a:lnSpc>
                <a:spcPct val="100000"/>
              </a:lnSpc>
              <a:spcBef>
                <a:spcPts val="500"/>
              </a:spcBef>
              <a:buClr>
                <a:schemeClr val="accent2"/>
              </a:buClr>
              <a:buFont typeface="Arial" panose="020B0604020202020204" pitchFamily="34" charset="0"/>
              <a:buChar char="•"/>
              <a:defRPr sz="7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pPr>
            <a:r>
              <a:rPr lang="nl-NL" dirty="0"/>
              <a:t>Alle intellectuele eigendomsrechten met betrekking tot deze presentatie berusten bij Common Eye</a:t>
            </a:r>
            <a:r>
              <a:rPr lang="nl-NL" b="0" i="0" dirty="0">
                <a:solidFill>
                  <a:srgbClr val="444444"/>
                </a:solidFill>
                <a:effectLst/>
                <a:latin typeface="Calibri" panose="020F0502020204030204" pitchFamily="34" charset="0"/>
              </a:rPr>
              <a:t>®</a:t>
            </a:r>
            <a:r>
              <a:rPr lang="nl-NL" dirty="0"/>
              <a:t>.</a:t>
            </a:r>
          </a:p>
          <a:p>
            <a:pPr marL="0" lvl="0" indent="0">
              <a:buNone/>
            </a:pPr>
            <a:r>
              <a:rPr lang="nl-NL" dirty="0"/>
              <a:t>Niets uit deze presentatie mag worden verveelvoudigd of openbaar gemaakt zonder schriftelijke toestemming van Common Eye</a:t>
            </a:r>
            <a:r>
              <a:rPr lang="nl-NL" b="0" i="0" dirty="0">
                <a:solidFill>
                  <a:srgbClr val="444444"/>
                </a:solidFill>
                <a:effectLst/>
                <a:latin typeface="Calibri" panose="020F0502020204030204" pitchFamily="34" charset="0"/>
              </a:rPr>
              <a:t>®</a:t>
            </a:r>
            <a:r>
              <a:rPr lang="nl-NL" dirty="0"/>
              <a:t>.</a:t>
            </a:r>
          </a:p>
        </p:txBody>
      </p:sp>
    </p:spTree>
    <p:extLst>
      <p:ext uri="{BB962C8B-B14F-4D97-AF65-F5344CB8AC3E}">
        <p14:creationId xmlns:p14="http://schemas.microsoft.com/office/powerpoint/2010/main" val="3893287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gegevens + afbeelding">
    <p:spTree>
      <p:nvGrpSpPr>
        <p:cNvPr id="1" name=""/>
        <p:cNvGrpSpPr/>
        <p:nvPr/>
      </p:nvGrpSpPr>
      <p:grpSpPr>
        <a:xfrm>
          <a:off x="0" y="0"/>
          <a:ext cx="0" cy="0"/>
          <a:chOff x="0" y="0"/>
          <a:chExt cx="0" cy="0"/>
        </a:xfrm>
      </p:grpSpPr>
      <p:sp>
        <p:nvSpPr>
          <p:cNvPr id="49" name="Tijdelijke aanduiding voor afbeelding 48">
            <a:extLst>
              <a:ext uri="{FF2B5EF4-FFF2-40B4-BE49-F238E27FC236}">
                <a16:creationId xmlns:a16="http://schemas.microsoft.com/office/drawing/2014/main" id="{F01F03CA-2357-4836-8E90-04B97391CE93}"/>
              </a:ext>
            </a:extLst>
          </p:cNvPr>
          <p:cNvSpPr>
            <a:spLocks noGrp="1"/>
          </p:cNvSpPr>
          <p:nvPr>
            <p:ph type="pic" sz="quarter" idx="22"/>
          </p:nvPr>
        </p:nvSpPr>
        <p:spPr>
          <a:xfrm>
            <a:off x="6766" y="0"/>
            <a:ext cx="12178468" cy="5400000"/>
          </a:xfrm>
          <a:custGeom>
            <a:avLst/>
            <a:gdLst>
              <a:gd name="connsiteX0" fmla="*/ 0 w 12178468"/>
              <a:gd name="connsiteY0" fmla="*/ 0 h 5400000"/>
              <a:gd name="connsiteX1" fmla="*/ 12178468 w 12178468"/>
              <a:gd name="connsiteY1" fmla="*/ 0 h 5400000"/>
              <a:gd name="connsiteX2" fmla="*/ 12178468 w 12178468"/>
              <a:gd name="connsiteY2" fmla="*/ 5400000 h 5400000"/>
              <a:gd name="connsiteX3" fmla="*/ 8516555 w 12178468"/>
              <a:gd name="connsiteY3" fmla="*/ 5400000 h 5400000"/>
              <a:gd name="connsiteX4" fmla="*/ 8516555 w 12178468"/>
              <a:gd name="connsiteY4" fmla="*/ 4133067 h 5400000"/>
              <a:gd name="connsiteX5" fmla="*/ 7374824 w 12178468"/>
              <a:gd name="connsiteY5" fmla="*/ 2991336 h 5400000"/>
              <a:gd name="connsiteX6" fmla="*/ 0 w 12178468"/>
              <a:gd name="connsiteY6" fmla="*/ 2991336 h 54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68" h="5400000">
                <a:moveTo>
                  <a:pt x="0" y="0"/>
                </a:moveTo>
                <a:lnTo>
                  <a:pt x="12178468" y="0"/>
                </a:lnTo>
                <a:lnTo>
                  <a:pt x="12178468" y="5400000"/>
                </a:lnTo>
                <a:lnTo>
                  <a:pt x="8516555" y="5400000"/>
                </a:lnTo>
                <a:lnTo>
                  <a:pt x="8516555" y="4133067"/>
                </a:lnTo>
                <a:cubicBezTo>
                  <a:pt x="8516555" y="3502832"/>
                  <a:pt x="8005059" y="2991336"/>
                  <a:pt x="7374824" y="2991336"/>
                </a:cubicBezTo>
                <a:lnTo>
                  <a:pt x="0" y="2991336"/>
                </a:lnTo>
                <a:close/>
              </a:path>
            </a:pathLst>
          </a:custGeom>
          <a:solidFill>
            <a:schemeClr val="bg1">
              <a:lumMod val="75000"/>
            </a:schemeClr>
          </a:solidFill>
        </p:spPr>
        <p:txBody>
          <a:bodyPr vert="horz" wrap="square" lIns="0" tIns="0" rIns="0" bIns="0" rtlCol="0" anchor="ctr">
            <a:noAutofit/>
          </a:bodyPr>
          <a:lstStyle>
            <a:lvl1pPr>
              <a:defRPr lang="nl-NL"/>
            </a:lvl1pPr>
          </a:lstStyle>
          <a:p>
            <a:pPr lvl="0" algn="ctr">
              <a:buNone/>
            </a:pPr>
            <a:r>
              <a:rPr lang="nl-NL"/>
              <a:t>Klik op het pictogram als u een afbeelding wilt toevoegen</a:t>
            </a:r>
          </a:p>
        </p:txBody>
      </p:sp>
      <p:grpSp>
        <p:nvGrpSpPr>
          <p:cNvPr id="14" name="Graphic 7">
            <a:extLst>
              <a:ext uri="{FF2B5EF4-FFF2-40B4-BE49-F238E27FC236}">
                <a16:creationId xmlns:a16="http://schemas.microsoft.com/office/drawing/2014/main" id="{00882B30-4E42-4167-87C1-1870160E8827}"/>
              </a:ext>
            </a:extLst>
          </p:cNvPr>
          <p:cNvGrpSpPr/>
          <p:nvPr userDrawn="1"/>
        </p:nvGrpSpPr>
        <p:grpSpPr>
          <a:xfrm>
            <a:off x="763905" y="3791751"/>
            <a:ext cx="274320" cy="411480"/>
            <a:chOff x="2080260" y="2568702"/>
            <a:chExt cx="274320" cy="411480"/>
          </a:xfrm>
          <a:noFill/>
        </p:grpSpPr>
        <p:sp>
          <p:nvSpPr>
            <p:cNvPr id="15" name="Vrije vorm: vorm 14">
              <a:extLst>
                <a:ext uri="{FF2B5EF4-FFF2-40B4-BE49-F238E27FC236}">
                  <a16:creationId xmlns:a16="http://schemas.microsoft.com/office/drawing/2014/main" id="{457F92D1-4F68-4FA6-BE74-0D34621AFADA}"/>
                </a:ext>
              </a:extLst>
            </p:cNvPr>
            <p:cNvSpPr/>
            <p:nvPr/>
          </p:nvSpPr>
          <p:spPr>
            <a:xfrm>
              <a:off x="2080260" y="2568702"/>
              <a:ext cx="274320" cy="411480"/>
            </a:xfrm>
            <a:custGeom>
              <a:avLst/>
              <a:gdLst>
                <a:gd name="connsiteX0" fmla="*/ 256032 w 274320"/>
                <a:gd name="connsiteY0" fmla="*/ 205740 h 411480"/>
                <a:gd name="connsiteX1" fmla="*/ 137160 w 274320"/>
                <a:gd name="connsiteY1" fmla="*/ 411480 h 411480"/>
                <a:gd name="connsiteX2" fmla="*/ 18288 w 274320"/>
                <a:gd name="connsiteY2" fmla="*/ 206502 h 411480"/>
                <a:gd name="connsiteX3" fmla="*/ 18288 w 274320"/>
                <a:gd name="connsiteY3" fmla="*/ 206502 h 411480"/>
                <a:gd name="connsiteX4" fmla="*/ 0 w 274320"/>
                <a:gd name="connsiteY4" fmla="*/ 137160 h 411480"/>
                <a:gd name="connsiteX5" fmla="*/ 137160 w 274320"/>
                <a:gd name="connsiteY5" fmla="*/ 0 h 411480"/>
                <a:gd name="connsiteX6" fmla="*/ 274320 w 274320"/>
                <a:gd name="connsiteY6" fmla="*/ 137160 h 411480"/>
                <a:gd name="connsiteX7" fmla="*/ 256032 w 274320"/>
                <a:gd name="connsiteY7" fmla="*/ 20574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 h="411480">
                  <a:moveTo>
                    <a:pt x="256032" y="205740"/>
                  </a:moveTo>
                  <a:lnTo>
                    <a:pt x="137160" y="411480"/>
                  </a:lnTo>
                  <a:lnTo>
                    <a:pt x="18288" y="206502"/>
                  </a:lnTo>
                  <a:lnTo>
                    <a:pt x="18288" y="206502"/>
                  </a:lnTo>
                  <a:cubicBezTo>
                    <a:pt x="6096" y="185928"/>
                    <a:pt x="0" y="162306"/>
                    <a:pt x="0" y="137160"/>
                  </a:cubicBezTo>
                  <a:cubicBezTo>
                    <a:pt x="0" y="61722"/>
                    <a:pt x="61722" y="0"/>
                    <a:pt x="137160" y="0"/>
                  </a:cubicBezTo>
                  <a:cubicBezTo>
                    <a:pt x="212598" y="0"/>
                    <a:pt x="274320" y="61722"/>
                    <a:pt x="274320" y="137160"/>
                  </a:cubicBezTo>
                  <a:cubicBezTo>
                    <a:pt x="274320" y="162306"/>
                    <a:pt x="267462" y="185928"/>
                    <a:pt x="256032" y="205740"/>
                  </a:cubicBezTo>
                  <a:close/>
                </a:path>
              </a:pathLst>
            </a:custGeom>
            <a:noFill/>
            <a:ln w="15240" cap="rnd">
              <a:solidFill>
                <a:srgbClr val="164193"/>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FA6F1524-65A7-405A-A1A7-4323929C2576}"/>
                </a:ext>
              </a:extLst>
            </p:cNvPr>
            <p:cNvSpPr/>
            <p:nvPr/>
          </p:nvSpPr>
          <p:spPr>
            <a:xfrm>
              <a:off x="2156460" y="2644902"/>
              <a:ext cx="121920" cy="121920"/>
            </a:xfrm>
            <a:custGeom>
              <a:avLst/>
              <a:gdLst>
                <a:gd name="connsiteX0" fmla="*/ 121920 w 121920"/>
                <a:gd name="connsiteY0" fmla="*/ 60960 h 121920"/>
                <a:gd name="connsiteX1" fmla="*/ 60960 w 121920"/>
                <a:gd name="connsiteY1" fmla="*/ 121920 h 121920"/>
                <a:gd name="connsiteX2" fmla="*/ 0 w 121920"/>
                <a:gd name="connsiteY2" fmla="*/ 60960 h 121920"/>
                <a:gd name="connsiteX3" fmla="*/ 60960 w 121920"/>
                <a:gd name="connsiteY3" fmla="*/ 0 h 121920"/>
                <a:gd name="connsiteX4" fmla="*/ 121920 w 121920"/>
                <a:gd name="connsiteY4" fmla="*/ 60960 h 1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121920">
                  <a:moveTo>
                    <a:pt x="121920" y="60960"/>
                  </a:moveTo>
                  <a:cubicBezTo>
                    <a:pt x="121920" y="94627"/>
                    <a:pt x="94627" y="121920"/>
                    <a:pt x="60960" y="121920"/>
                  </a:cubicBezTo>
                  <a:cubicBezTo>
                    <a:pt x="27293" y="121920"/>
                    <a:pt x="0" y="94627"/>
                    <a:pt x="0" y="60960"/>
                  </a:cubicBezTo>
                  <a:cubicBezTo>
                    <a:pt x="0" y="27293"/>
                    <a:pt x="27293" y="0"/>
                    <a:pt x="60960" y="0"/>
                  </a:cubicBezTo>
                  <a:cubicBezTo>
                    <a:pt x="94627" y="0"/>
                    <a:pt x="121920" y="27293"/>
                    <a:pt x="121920" y="60960"/>
                  </a:cubicBezTo>
                  <a:close/>
                </a:path>
              </a:pathLst>
            </a:custGeom>
            <a:noFill/>
            <a:ln w="15240" cap="rnd">
              <a:solidFill>
                <a:srgbClr val="164193"/>
              </a:solidFill>
              <a:prstDash val="solid"/>
              <a:round/>
            </a:ln>
          </p:spPr>
          <p:txBody>
            <a:bodyPr rtlCol="0" anchor="ctr"/>
            <a:lstStyle/>
            <a:p>
              <a:endParaRPr lang="nl-NL"/>
            </a:p>
          </p:txBody>
        </p:sp>
      </p:grpSp>
      <p:grpSp>
        <p:nvGrpSpPr>
          <p:cNvPr id="17" name="Graphic 7">
            <a:extLst>
              <a:ext uri="{FF2B5EF4-FFF2-40B4-BE49-F238E27FC236}">
                <a16:creationId xmlns:a16="http://schemas.microsoft.com/office/drawing/2014/main" id="{0410679D-384B-45D6-B4AA-89DB46B013C8}"/>
              </a:ext>
            </a:extLst>
          </p:cNvPr>
          <p:cNvGrpSpPr/>
          <p:nvPr userDrawn="1"/>
        </p:nvGrpSpPr>
        <p:grpSpPr>
          <a:xfrm>
            <a:off x="702945" y="4607051"/>
            <a:ext cx="396240" cy="396240"/>
            <a:chOff x="2019300" y="3382517"/>
            <a:chExt cx="396240" cy="396240"/>
          </a:xfrm>
          <a:noFill/>
        </p:grpSpPr>
        <p:sp>
          <p:nvSpPr>
            <p:cNvPr id="18" name="Vrije vorm: vorm 17">
              <a:extLst>
                <a:ext uri="{FF2B5EF4-FFF2-40B4-BE49-F238E27FC236}">
                  <a16:creationId xmlns:a16="http://schemas.microsoft.com/office/drawing/2014/main" id="{A753571B-52FA-4885-8D87-C673CC021765}"/>
                </a:ext>
              </a:extLst>
            </p:cNvPr>
            <p:cNvSpPr/>
            <p:nvPr/>
          </p:nvSpPr>
          <p:spPr>
            <a:xfrm>
              <a:off x="2232660" y="342823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461AB54B-E27F-4AD0-887C-89B3B02D03F1}"/>
                </a:ext>
              </a:extLst>
            </p:cNvPr>
            <p:cNvSpPr/>
            <p:nvPr/>
          </p:nvSpPr>
          <p:spPr>
            <a:xfrm>
              <a:off x="2232660" y="345871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20" name="Vrije vorm: vorm 19">
              <a:extLst>
                <a:ext uri="{FF2B5EF4-FFF2-40B4-BE49-F238E27FC236}">
                  <a16:creationId xmlns:a16="http://schemas.microsoft.com/office/drawing/2014/main" id="{E9CD77C2-097D-4D3B-9424-397A6F485BA9}"/>
                </a:ext>
              </a:extLst>
            </p:cNvPr>
            <p:cNvSpPr/>
            <p:nvPr/>
          </p:nvSpPr>
          <p:spPr>
            <a:xfrm>
              <a:off x="2232660" y="3489198"/>
              <a:ext cx="91440" cy="7620"/>
            </a:xfrm>
            <a:custGeom>
              <a:avLst/>
              <a:gdLst>
                <a:gd name="connsiteX0" fmla="*/ 0 w 91440"/>
                <a:gd name="connsiteY0" fmla="*/ 0 h 7620"/>
                <a:gd name="connsiteX1" fmla="*/ 91440 w 91440"/>
                <a:gd name="connsiteY1" fmla="*/ 0 h 7620"/>
              </a:gdLst>
              <a:ahLst/>
              <a:cxnLst>
                <a:cxn ang="0">
                  <a:pos x="connsiteX0" y="connsiteY0"/>
                </a:cxn>
                <a:cxn ang="0">
                  <a:pos x="connsiteX1" y="connsiteY1"/>
                </a:cxn>
              </a:cxnLst>
              <a:rect l="l" t="t" r="r" b="b"/>
              <a:pathLst>
                <a:path w="91440" h="7620">
                  <a:moveTo>
                    <a:pt x="0" y="0"/>
                  </a:moveTo>
                  <a:lnTo>
                    <a:pt x="91440" y="0"/>
                  </a:lnTo>
                </a:path>
              </a:pathLst>
            </a:custGeom>
            <a:ln w="15240" cap="rnd">
              <a:solidFill>
                <a:srgbClr val="164193"/>
              </a:solidFill>
              <a:prstDash val="solid"/>
              <a:round/>
            </a:ln>
          </p:spPr>
          <p:txBody>
            <a:bodyPr rtlCol="0" anchor="ctr"/>
            <a:lstStyle/>
            <a:p>
              <a:endParaRPr lang="nl-NL"/>
            </a:p>
          </p:txBody>
        </p:sp>
        <p:sp>
          <p:nvSpPr>
            <p:cNvPr id="21" name="Vrije vorm: vorm 20">
              <a:extLst>
                <a:ext uri="{FF2B5EF4-FFF2-40B4-BE49-F238E27FC236}">
                  <a16:creationId xmlns:a16="http://schemas.microsoft.com/office/drawing/2014/main" id="{E141F584-5F13-4CBA-A99C-EAD8FCF75E96}"/>
                </a:ext>
              </a:extLst>
            </p:cNvPr>
            <p:cNvSpPr/>
            <p:nvPr/>
          </p:nvSpPr>
          <p:spPr>
            <a:xfrm>
              <a:off x="2171700" y="3382517"/>
              <a:ext cx="243840" cy="198120"/>
            </a:xfrm>
            <a:custGeom>
              <a:avLst/>
              <a:gdLst>
                <a:gd name="connsiteX0" fmla="*/ 114300 w 243840"/>
                <a:gd name="connsiteY0" fmla="*/ 152400 h 198120"/>
                <a:gd name="connsiteX1" fmla="*/ 220980 w 243840"/>
                <a:gd name="connsiteY1" fmla="*/ 152400 h 198120"/>
                <a:gd name="connsiteX2" fmla="*/ 243840 w 243840"/>
                <a:gd name="connsiteY2" fmla="*/ 129540 h 198120"/>
                <a:gd name="connsiteX3" fmla="*/ 243840 w 243840"/>
                <a:gd name="connsiteY3" fmla="*/ 22860 h 198120"/>
                <a:gd name="connsiteX4" fmla="*/ 220980 w 243840"/>
                <a:gd name="connsiteY4" fmla="*/ 0 h 198120"/>
                <a:gd name="connsiteX5" fmla="*/ 22860 w 243840"/>
                <a:gd name="connsiteY5" fmla="*/ 0 h 198120"/>
                <a:gd name="connsiteX6" fmla="*/ 0 w 243840"/>
                <a:gd name="connsiteY6" fmla="*/ 22860 h 198120"/>
                <a:gd name="connsiteX7" fmla="*/ 0 w 243840"/>
                <a:gd name="connsiteY7" fmla="*/ 129540 h 198120"/>
                <a:gd name="connsiteX8" fmla="*/ 22860 w 243840"/>
                <a:gd name="connsiteY8" fmla="*/ 152400 h 198120"/>
                <a:gd name="connsiteX9" fmla="*/ 60960 w 243840"/>
                <a:gd name="connsiteY9" fmla="*/ 152400 h 198120"/>
                <a:gd name="connsiteX10" fmla="*/ 60960 w 243840"/>
                <a:gd name="connsiteY10" fmla="*/ 198120 h 198120"/>
                <a:gd name="connsiteX11" fmla="*/ 114300 w 243840"/>
                <a:gd name="connsiteY11" fmla="*/ 15240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 h="198120">
                  <a:moveTo>
                    <a:pt x="114300" y="152400"/>
                  </a:moveTo>
                  <a:lnTo>
                    <a:pt x="220980" y="152400"/>
                  </a:lnTo>
                  <a:cubicBezTo>
                    <a:pt x="233934" y="152400"/>
                    <a:pt x="243840" y="142494"/>
                    <a:pt x="243840" y="129540"/>
                  </a:cubicBezTo>
                  <a:lnTo>
                    <a:pt x="243840" y="22860"/>
                  </a:lnTo>
                  <a:cubicBezTo>
                    <a:pt x="243840" y="9906"/>
                    <a:pt x="233934" y="0"/>
                    <a:pt x="220980" y="0"/>
                  </a:cubicBezTo>
                  <a:lnTo>
                    <a:pt x="22860" y="0"/>
                  </a:lnTo>
                  <a:cubicBezTo>
                    <a:pt x="9906" y="0"/>
                    <a:pt x="0" y="9906"/>
                    <a:pt x="0" y="22860"/>
                  </a:cubicBezTo>
                  <a:lnTo>
                    <a:pt x="0" y="129540"/>
                  </a:lnTo>
                  <a:cubicBezTo>
                    <a:pt x="0" y="142494"/>
                    <a:pt x="9906" y="152400"/>
                    <a:pt x="22860" y="152400"/>
                  </a:cubicBezTo>
                  <a:lnTo>
                    <a:pt x="60960" y="152400"/>
                  </a:lnTo>
                  <a:lnTo>
                    <a:pt x="60960" y="198120"/>
                  </a:lnTo>
                  <a:lnTo>
                    <a:pt x="114300" y="152400"/>
                  </a:lnTo>
                  <a:close/>
                </a:path>
              </a:pathLst>
            </a:custGeom>
            <a:noFill/>
            <a:ln w="15240" cap="rnd">
              <a:solidFill>
                <a:srgbClr val="164193"/>
              </a:solidFill>
              <a:prstDash val="solid"/>
              <a:round/>
            </a:ln>
          </p:spPr>
          <p:txBody>
            <a:bodyPr rtlCol="0" anchor="ctr"/>
            <a:lstStyle/>
            <a:p>
              <a:endParaRPr lang="nl-NL"/>
            </a:p>
          </p:txBody>
        </p:sp>
        <p:sp>
          <p:nvSpPr>
            <p:cNvPr id="22" name="Vrije vorm: vorm 21">
              <a:extLst>
                <a:ext uri="{FF2B5EF4-FFF2-40B4-BE49-F238E27FC236}">
                  <a16:creationId xmlns:a16="http://schemas.microsoft.com/office/drawing/2014/main" id="{C11DCF70-AF3B-407A-A828-B236AA2F41AE}"/>
                </a:ext>
              </a:extLst>
            </p:cNvPr>
            <p:cNvSpPr/>
            <p:nvPr/>
          </p:nvSpPr>
          <p:spPr>
            <a:xfrm>
              <a:off x="2095500" y="3480054"/>
              <a:ext cx="121920" cy="146303"/>
            </a:xfrm>
            <a:custGeom>
              <a:avLst/>
              <a:gdLst>
                <a:gd name="connsiteX0" fmla="*/ 121920 w 121920"/>
                <a:gd name="connsiteY0" fmla="*/ 131064 h 146303"/>
                <a:gd name="connsiteX1" fmla="*/ 76200 w 121920"/>
                <a:gd name="connsiteY1" fmla="*/ 146304 h 146303"/>
                <a:gd name="connsiteX2" fmla="*/ 0 w 121920"/>
                <a:gd name="connsiteY2" fmla="*/ 70104 h 146303"/>
                <a:gd name="connsiteX3" fmla="*/ 45720 w 121920"/>
                <a:gd name="connsiteY3" fmla="*/ 0 h 146303"/>
              </a:gdLst>
              <a:ahLst/>
              <a:cxnLst>
                <a:cxn ang="0">
                  <a:pos x="connsiteX0" y="connsiteY0"/>
                </a:cxn>
                <a:cxn ang="0">
                  <a:pos x="connsiteX1" y="connsiteY1"/>
                </a:cxn>
                <a:cxn ang="0">
                  <a:pos x="connsiteX2" y="connsiteY2"/>
                </a:cxn>
                <a:cxn ang="0">
                  <a:pos x="connsiteX3" y="connsiteY3"/>
                </a:cxn>
              </a:cxnLst>
              <a:rect l="l" t="t" r="r" b="b"/>
              <a:pathLst>
                <a:path w="121920" h="146303">
                  <a:moveTo>
                    <a:pt x="121920" y="131064"/>
                  </a:moveTo>
                  <a:cubicBezTo>
                    <a:pt x="108966" y="140208"/>
                    <a:pt x="93726" y="146304"/>
                    <a:pt x="76200" y="146304"/>
                  </a:cubicBezTo>
                  <a:cubicBezTo>
                    <a:pt x="34290" y="146304"/>
                    <a:pt x="0" y="112014"/>
                    <a:pt x="0" y="70104"/>
                  </a:cubicBezTo>
                  <a:cubicBezTo>
                    <a:pt x="0" y="38862"/>
                    <a:pt x="19050" y="12192"/>
                    <a:pt x="45720" y="0"/>
                  </a:cubicBezTo>
                </a:path>
              </a:pathLst>
            </a:custGeom>
            <a:noFill/>
            <a:ln w="15240" cap="rnd">
              <a:solidFill>
                <a:srgbClr val="164193"/>
              </a:solidFill>
              <a:prstDash val="solid"/>
              <a:round/>
            </a:ln>
          </p:spPr>
          <p:txBody>
            <a:bodyPr rtlCol="0" anchor="ctr"/>
            <a:lstStyle/>
            <a:p>
              <a:endParaRPr lang="nl-NL"/>
            </a:p>
          </p:txBody>
        </p:sp>
        <p:sp>
          <p:nvSpPr>
            <p:cNvPr id="23" name="Vrije vorm: vorm 22">
              <a:extLst>
                <a:ext uri="{FF2B5EF4-FFF2-40B4-BE49-F238E27FC236}">
                  <a16:creationId xmlns:a16="http://schemas.microsoft.com/office/drawing/2014/main" id="{E5F577B6-2C60-4762-9D66-2372C9536E32}"/>
                </a:ext>
              </a:extLst>
            </p:cNvPr>
            <p:cNvSpPr/>
            <p:nvPr/>
          </p:nvSpPr>
          <p:spPr>
            <a:xfrm>
              <a:off x="2019300" y="3626357"/>
              <a:ext cx="304800" cy="152400"/>
            </a:xfrm>
            <a:custGeom>
              <a:avLst/>
              <a:gdLst>
                <a:gd name="connsiteX0" fmla="*/ 0 w 304800"/>
                <a:gd name="connsiteY0" fmla="*/ 152400 h 152400"/>
                <a:gd name="connsiteX1" fmla="*/ 152400 w 304800"/>
                <a:gd name="connsiteY1" fmla="*/ 0 h 152400"/>
                <a:gd name="connsiteX2" fmla="*/ 304800 w 304800"/>
                <a:gd name="connsiteY2" fmla="*/ 152400 h 152400"/>
              </a:gdLst>
              <a:ahLst/>
              <a:cxnLst>
                <a:cxn ang="0">
                  <a:pos x="connsiteX0" y="connsiteY0"/>
                </a:cxn>
                <a:cxn ang="0">
                  <a:pos x="connsiteX1" y="connsiteY1"/>
                </a:cxn>
                <a:cxn ang="0">
                  <a:pos x="connsiteX2" y="connsiteY2"/>
                </a:cxn>
              </a:cxnLst>
              <a:rect l="l" t="t" r="r" b="b"/>
              <a:pathLst>
                <a:path w="304800" h="152400">
                  <a:moveTo>
                    <a:pt x="0" y="152400"/>
                  </a:moveTo>
                  <a:cubicBezTo>
                    <a:pt x="0" y="68580"/>
                    <a:pt x="68580" y="0"/>
                    <a:pt x="152400" y="0"/>
                  </a:cubicBezTo>
                  <a:cubicBezTo>
                    <a:pt x="236220" y="0"/>
                    <a:pt x="304800" y="68580"/>
                    <a:pt x="304800" y="152400"/>
                  </a:cubicBezTo>
                </a:path>
              </a:pathLst>
            </a:custGeom>
            <a:noFill/>
            <a:ln w="15240" cap="rnd">
              <a:solidFill>
                <a:srgbClr val="164193"/>
              </a:solidFill>
              <a:prstDash val="solid"/>
              <a:round/>
            </a:ln>
          </p:spPr>
          <p:txBody>
            <a:bodyPr rtlCol="0" anchor="ctr"/>
            <a:lstStyle/>
            <a:p>
              <a:endParaRPr lang="nl-NL"/>
            </a:p>
          </p:txBody>
        </p:sp>
      </p:grpSp>
      <p:grpSp>
        <p:nvGrpSpPr>
          <p:cNvPr id="24" name="Graphic 7">
            <a:extLst>
              <a:ext uri="{FF2B5EF4-FFF2-40B4-BE49-F238E27FC236}">
                <a16:creationId xmlns:a16="http://schemas.microsoft.com/office/drawing/2014/main" id="{CA1AA079-B0B9-4E9B-9D48-1CE31126438E}"/>
              </a:ext>
            </a:extLst>
          </p:cNvPr>
          <p:cNvGrpSpPr/>
          <p:nvPr userDrawn="1"/>
        </p:nvGrpSpPr>
        <p:grpSpPr>
          <a:xfrm>
            <a:off x="695325" y="5422351"/>
            <a:ext cx="411480" cy="381000"/>
            <a:chOff x="2011680" y="4165854"/>
            <a:chExt cx="411480" cy="381000"/>
          </a:xfrm>
          <a:noFill/>
        </p:grpSpPr>
        <p:sp>
          <p:nvSpPr>
            <p:cNvPr id="25" name="Vrije vorm: vorm 24">
              <a:extLst>
                <a:ext uri="{FF2B5EF4-FFF2-40B4-BE49-F238E27FC236}">
                  <a16:creationId xmlns:a16="http://schemas.microsoft.com/office/drawing/2014/main" id="{8BB98AB0-B867-4FBB-97CF-6CA13E5D1D44}"/>
                </a:ext>
              </a:extLst>
            </p:cNvPr>
            <p:cNvSpPr/>
            <p:nvPr/>
          </p:nvSpPr>
          <p:spPr>
            <a:xfrm>
              <a:off x="2164080" y="4501134"/>
              <a:ext cx="7620" cy="30480"/>
            </a:xfrm>
            <a:custGeom>
              <a:avLst/>
              <a:gdLst>
                <a:gd name="connsiteX0" fmla="*/ 7620 w 7620"/>
                <a:gd name="connsiteY0" fmla="*/ 0 h 30480"/>
                <a:gd name="connsiteX1" fmla="*/ 0 w 7620"/>
                <a:gd name="connsiteY1" fmla="*/ 30480 h 30480"/>
              </a:gdLst>
              <a:ahLst/>
              <a:cxnLst>
                <a:cxn ang="0">
                  <a:pos x="connsiteX0" y="connsiteY0"/>
                </a:cxn>
                <a:cxn ang="0">
                  <a:pos x="connsiteX1" y="connsiteY1"/>
                </a:cxn>
              </a:cxnLst>
              <a:rect l="l" t="t" r="r" b="b"/>
              <a:pathLst>
                <a:path w="7620" h="30480">
                  <a:moveTo>
                    <a:pt x="7620" y="0"/>
                  </a:moveTo>
                  <a:lnTo>
                    <a:pt x="0" y="30480"/>
                  </a:lnTo>
                </a:path>
              </a:pathLst>
            </a:custGeom>
            <a:ln w="15240" cap="rnd">
              <a:solidFill>
                <a:srgbClr val="164193"/>
              </a:solidFill>
              <a:prstDash val="solid"/>
              <a:round/>
            </a:ln>
          </p:spPr>
          <p:txBody>
            <a:bodyPr rtlCol="0" anchor="ctr"/>
            <a:lstStyle/>
            <a:p>
              <a:endParaRPr lang="nl-NL"/>
            </a:p>
          </p:txBody>
        </p:sp>
        <p:sp>
          <p:nvSpPr>
            <p:cNvPr id="26" name="Vrije vorm: vorm 25">
              <a:extLst>
                <a:ext uri="{FF2B5EF4-FFF2-40B4-BE49-F238E27FC236}">
                  <a16:creationId xmlns:a16="http://schemas.microsoft.com/office/drawing/2014/main" id="{E135B931-543D-4202-BE3C-9A85BB55FA9D}"/>
                </a:ext>
              </a:extLst>
            </p:cNvPr>
            <p:cNvSpPr/>
            <p:nvPr/>
          </p:nvSpPr>
          <p:spPr>
            <a:xfrm>
              <a:off x="2263140" y="4501134"/>
              <a:ext cx="7620" cy="30480"/>
            </a:xfrm>
            <a:custGeom>
              <a:avLst/>
              <a:gdLst>
                <a:gd name="connsiteX0" fmla="*/ 7620 w 7620"/>
                <a:gd name="connsiteY0" fmla="*/ 30480 h 30480"/>
                <a:gd name="connsiteX1" fmla="*/ 0 w 7620"/>
                <a:gd name="connsiteY1" fmla="*/ 0 h 30480"/>
              </a:gdLst>
              <a:ahLst/>
              <a:cxnLst>
                <a:cxn ang="0">
                  <a:pos x="connsiteX0" y="connsiteY0"/>
                </a:cxn>
                <a:cxn ang="0">
                  <a:pos x="connsiteX1" y="connsiteY1"/>
                </a:cxn>
              </a:cxnLst>
              <a:rect l="l" t="t" r="r" b="b"/>
              <a:pathLst>
                <a:path w="7620" h="30480">
                  <a:moveTo>
                    <a:pt x="7620" y="30480"/>
                  </a:moveTo>
                  <a:lnTo>
                    <a:pt x="0" y="0"/>
                  </a:lnTo>
                </a:path>
              </a:pathLst>
            </a:custGeom>
            <a:ln w="15240" cap="rnd">
              <a:solidFill>
                <a:srgbClr val="164193"/>
              </a:solidFill>
              <a:prstDash val="solid"/>
              <a:round/>
            </a:ln>
          </p:spPr>
          <p:txBody>
            <a:bodyPr rtlCol="0" anchor="ctr"/>
            <a:lstStyle/>
            <a:p>
              <a:endParaRPr lang="nl-NL"/>
            </a:p>
          </p:txBody>
        </p:sp>
        <p:sp>
          <p:nvSpPr>
            <p:cNvPr id="27" name="Vrije vorm: vorm 26">
              <a:extLst>
                <a:ext uri="{FF2B5EF4-FFF2-40B4-BE49-F238E27FC236}">
                  <a16:creationId xmlns:a16="http://schemas.microsoft.com/office/drawing/2014/main" id="{8C86AE20-EF5A-4032-A287-12F5735D58E9}"/>
                </a:ext>
              </a:extLst>
            </p:cNvPr>
            <p:cNvSpPr/>
            <p:nvPr/>
          </p:nvSpPr>
          <p:spPr>
            <a:xfrm>
              <a:off x="2011680" y="4394454"/>
              <a:ext cx="411480" cy="7620"/>
            </a:xfrm>
            <a:custGeom>
              <a:avLst/>
              <a:gdLst>
                <a:gd name="connsiteX0" fmla="*/ 411480 w 411480"/>
                <a:gd name="connsiteY0" fmla="*/ 0 h 7620"/>
                <a:gd name="connsiteX1" fmla="*/ 0 w 411480"/>
                <a:gd name="connsiteY1" fmla="*/ 0 h 7620"/>
              </a:gdLst>
              <a:ahLst/>
              <a:cxnLst>
                <a:cxn ang="0">
                  <a:pos x="connsiteX0" y="connsiteY0"/>
                </a:cxn>
                <a:cxn ang="0">
                  <a:pos x="connsiteX1" y="connsiteY1"/>
                </a:cxn>
              </a:cxnLst>
              <a:rect l="l" t="t" r="r" b="b"/>
              <a:pathLst>
                <a:path w="411480" h="7620">
                  <a:moveTo>
                    <a:pt x="411480" y="0"/>
                  </a:moveTo>
                  <a:lnTo>
                    <a:pt x="0" y="0"/>
                  </a:lnTo>
                </a:path>
              </a:pathLst>
            </a:custGeom>
            <a:ln w="15240" cap="rnd">
              <a:solidFill>
                <a:srgbClr val="164193"/>
              </a:solidFill>
              <a:prstDash val="solid"/>
              <a:round/>
            </a:ln>
          </p:spPr>
          <p:txBody>
            <a:bodyPr rtlCol="0" anchor="ctr"/>
            <a:lstStyle/>
            <a:p>
              <a:endParaRPr lang="nl-NL"/>
            </a:p>
          </p:txBody>
        </p:sp>
        <p:sp>
          <p:nvSpPr>
            <p:cNvPr id="28" name="Vrije vorm: vorm 27">
              <a:extLst>
                <a:ext uri="{FF2B5EF4-FFF2-40B4-BE49-F238E27FC236}">
                  <a16:creationId xmlns:a16="http://schemas.microsoft.com/office/drawing/2014/main" id="{9BE92AB8-FC73-45FD-92A7-502C590D2CAA}"/>
                </a:ext>
              </a:extLst>
            </p:cNvPr>
            <p:cNvSpPr/>
            <p:nvPr/>
          </p:nvSpPr>
          <p:spPr>
            <a:xfrm>
              <a:off x="2011680" y="4165854"/>
              <a:ext cx="411480" cy="304800"/>
            </a:xfrm>
            <a:custGeom>
              <a:avLst/>
              <a:gdLst>
                <a:gd name="connsiteX0" fmla="*/ 388620 w 411480"/>
                <a:gd name="connsiteY0" fmla="*/ 0 h 304800"/>
                <a:gd name="connsiteX1" fmla="*/ 22860 w 411480"/>
                <a:gd name="connsiteY1" fmla="*/ 0 h 304800"/>
                <a:gd name="connsiteX2" fmla="*/ 0 w 411480"/>
                <a:gd name="connsiteY2" fmla="*/ 22860 h 304800"/>
                <a:gd name="connsiteX3" fmla="*/ 0 w 411480"/>
                <a:gd name="connsiteY3" fmla="*/ 281940 h 304800"/>
                <a:gd name="connsiteX4" fmla="*/ 22860 w 411480"/>
                <a:gd name="connsiteY4" fmla="*/ 304800 h 304800"/>
                <a:gd name="connsiteX5" fmla="*/ 388620 w 411480"/>
                <a:gd name="connsiteY5" fmla="*/ 304800 h 304800"/>
                <a:gd name="connsiteX6" fmla="*/ 411480 w 411480"/>
                <a:gd name="connsiteY6" fmla="*/ 281940 h 304800"/>
                <a:gd name="connsiteX7" fmla="*/ 411480 w 411480"/>
                <a:gd name="connsiteY7" fmla="*/ 22860 h 304800"/>
                <a:gd name="connsiteX8" fmla="*/ 388620 w 411480"/>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304800">
                  <a:moveTo>
                    <a:pt x="388620" y="0"/>
                  </a:moveTo>
                  <a:lnTo>
                    <a:pt x="22860" y="0"/>
                  </a:lnTo>
                  <a:cubicBezTo>
                    <a:pt x="9906" y="0"/>
                    <a:pt x="0" y="9906"/>
                    <a:pt x="0" y="22860"/>
                  </a:cubicBezTo>
                  <a:lnTo>
                    <a:pt x="0" y="281940"/>
                  </a:lnTo>
                  <a:cubicBezTo>
                    <a:pt x="0" y="294894"/>
                    <a:pt x="9906" y="304800"/>
                    <a:pt x="22860" y="304800"/>
                  </a:cubicBezTo>
                  <a:lnTo>
                    <a:pt x="388620" y="304800"/>
                  </a:lnTo>
                  <a:cubicBezTo>
                    <a:pt x="401574" y="304800"/>
                    <a:pt x="411480" y="294894"/>
                    <a:pt x="411480" y="281940"/>
                  </a:cubicBezTo>
                  <a:lnTo>
                    <a:pt x="411480" y="22860"/>
                  </a:lnTo>
                  <a:cubicBezTo>
                    <a:pt x="411480" y="9906"/>
                    <a:pt x="401574" y="0"/>
                    <a:pt x="388620" y="0"/>
                  </a:cubicBezTo>
                  <a:close/>
                </a:path>
              </a:pathLst>
            </a:custGeom>
            <a:noFill/>
            <a:ln w="15240" cap="rnd">
              <a:solidFill>
                <a:srgbClr val="164193"/>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8F966D62-F467-41BC-8A94-5B6508F95CFA}"/>
                </a:ext>
              </a:extLst>
            </p:cNvPr>
            <p:cNvSpPr/>
            <p:nvPr/>
          </p:nvSpPr>
          <p:spPr>
            <a:xfrm>
              <a:off x="2209800" y="4424934"/>
              <a:ext cx="15240" cy="15240"/>
            </a:xfrm>
            <a:custGeom>
              <a:avLst/>
              <a:gdLst>
                <a:gd name="connsiteX0" fmla="*/ 15240 w 15240"/>
                <a:gd name="connsiteY0" fmla="*/ 7620 h 15240"/>
                <a:gd name="connsiteX1" fmla="*/ 7620 w 15240"/>
                <a:gd name="connsiteY1" fmla="*/ 15240 h 15240"/>
                <a:gd name="connsiteX2" fmla="*/ 0 w 15240"/>
                <a:gd name="connsiteY2" fmla="*/ 7620 h 15240"/>
                <a:gd name="connsiteX3" fmla="*/ 7620 w 15240"/>
                <a:gd name="connsiteY3" fmla="*/ 0 h 15240"/>
                <a:gd name="connsiteX4" fmla="*/ 15240 w 1524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5240">
                  <a:moveTo>
                    <a:pt x="15240" y="7620"/>
                  </a:moveTo>
                  <a:cubicBezTo>
                    <a:pt x="15240" y="11829"/>
                    <a:pt x="11828" y="15240"/>
                    <a:pt x="7620" y="15240"/>
                  </a:cubicBezTo>
                  <a:cubicBezTo>
                    <a:pt x="3412" y="15240"/>
                    <a:pt x="0" y="11829"/>
                    <a:pt x="0" y="7620"/>
                  </a:cubicBezTo>
                  <a:cubicBezTo>
                    <a:pt x="0" y="3412"/>
                    <a:pt x="3412" y="0"/>
                    <a:pt x="7620" y="0"/>
                  </a:cubicBezTo>
                  <a:cubicBezTo>
                    <a:pt x="11828" y="0"/>
                    <a:pt x="15240" y="3412"/>
                    <a:pt x="15240" y="7620"/>
                  </a:cubicBezTo>
                  <a:close/>
                </a:path>
              </a:pathLst>
            </a:custGeom>
            <a:noFill/>
            <a:ln w="15240" cap="rnd">
              <a:solidFill>
                <a:srgbClr val="164193"/>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CD1D93D0-C1B7-4228-B4B8-B7660F5C6FC5}"/>
                </a:ext>
              </a:extLst>
            </p:cNvPr>
            <p:cNvSpPr/>
            <p:nvPr/>
          </p:nvSpPr>
          <p:spPr>
            <a:xfrm>
              <a:off x="2179320" y="4546854"/>
              <a:ext cx="76200" cy="7620"/>
            </a:xfrm>
            <a:custGeom>
              <a:avLst/>
              <a:gdLst>
                <a:gd name="connsiteX0" fmla="*/ 0 w 76200"/>
                <a:gd name="connsiteY0" fmla="*/ 0 h 7620"/>
                <a:gd name="connsiteX1" fmla="*/ 76200 w 76200"/>
                <a:gd name="connsiteY1" fmla="*/ 0 h 7620"/>
              </a:gdLst>
              <a:ahLst/>
              <a:cxnLst>
                <a:cxn ang="0">
                  <a:pos x="connsiteX0" y="connsiteY0"/>
                </a:cxn>
                <a:cxn ang="0">
                  <a:pos x="connsiteX1" y="connsiteY1"/>
                </a:cxn>
              </a:cxnLst>
              <a:rect l="l" t="t" r="r" b="b"/>
              <a:pathLst>
                <a:path w="76200" h="7620">
                  <a:moveTo>
                    <a:pt x="0" y="0"/>
                  </a:moveTo>
                  <a:lnTo>
                    <a:pt x="76200" y="0"/>
                  </a:lnTo>
                </a:path>
              </a:pathLst>
            </a:custGeom>
            <a:ln w="15240" cap="rnd">
              <a:solidFill>
                <a:srgbClr val="164193"/>
              </a:solidFill>
              <a:prstDash val="solid"/>
              <a:round/>
            </a:ln>
          </p:spPr>
          <p:txBody>
            <a:bodyPr rtlCol="0" anchor="ctr"/>
            <a:lstStyle/>
            <a:p>
              <a:endParaRPr lang="nl-NL"/>
            </a:p>
          </p:txBody>
        </p:sp>
        <p:sp>
          <p:nvSpPr>
            <p:cNvPr id="31" name="Vrije vorm: vorm 30">
              <a:extLst>
                <a:ext uri="{FF2B5EF4-FFF2-40B4-BE49-F238E27FC236}">
                  <a16:creationId xmlns:a16="http://schemas.microsoft.com/office/drawing/2014/main" id="{3A2574E2-870F-4F13-A97A-3BE1A678CDE4}"/>
                </a:ext>
              </a:extLst>
            </p:cNvPr>
            <p:cNvSpPr/>
            <p:nvPr/>
          </p:nvSpPr>
          <p:spPr>
            <a:xfrm>
              <a:off x="2164080" y="4531614"/>
              <a:ext cx="15240" cy="15240"/>
            </a:xfrm>
            <a:custGeom>
              <a:avLst/>
              <a:gdLst>
                <a:gd name="connsiteX0" fmla="*/ 0 w 15240"/>
                <a:gd name="connsiteY0" fmla="*/ 0 h 15240"/>
                <a:gd name="connsiteX1" fmla="*/ 15240 w 15240"/>
                <a:gd name="connsiteY1" fmla="*/ 15240 h 15240"/>
              </a:gdLst>
              <a:ahLst/>
              <a:cxnLst>
                <a:cxn ang="0">
                  <a:pos x="connsiteX0" y="connsiteY0"/>
                </a:cxn>
                <a:cxn ang="0">
                  <a:pos x="connsiteX1" y="connsiteY1"/>
                </a:cxn>
              </a:cxnLst>
              <a:rect l="l" t="t" r="r" b="b"/>
              <a:pathLst>
                <a:path w="15240" h="15240">
                  <a:moveTo>
                    <a:pt x="0" y="0"/>
                  </a:moveTo>
                  <a:cubicBezTo>
                    <a:pt x="0" y="8382"/>
                    <a:pt x="6858" y="15240"/>
                    <a:pt x="15240" y="15240"/>
                  </a:cubicBezTo>
                </a:path>
              </a:pathLst>
            </a:custGeom>
            <a:noFill/>
            <a:ln w="15240" cap="rnd">
              <a:solidFill>
                <a:srgbClr val="164193"/>
              </a:solidFill>
              <a:prstDash val="solid"/>
              <a:round/>
            </a:ln>
          </p:spPr>
          <p:txBody>
            <a:bodyPr rtlCol="0" anchor="ctr"/>
            <a:lstStyle/>
            <a:p>
              <a:endParaRPr lang="nl-NL"/>
            </a:p>
          </p:txBody>
        </p:sp>
        <p:sp>
          <p:nvSpPr>
            <p:cNvPr id="32" name="Vrije vorm: vorm 31">
              <a:extLst>
                <a:ext uri="{FF2B5EF4-FFF2-40B4-BE49-F238E27FC236}">
                  <a16:creationId xmlns:a16="http://schemas.microsoft.com/office/drawing/2014/main" id="{058A0CFD-672A-40EE-BD27-F647B06CEA86}"/>
                </a:ext>
              </a:extLst>
            </p:cNvPr>
            <p:cNvSpPr/>
            <p:nvPr/>
          </p:nvSpPr>
          <p:spPr>
            <a:xfrm>
              <a:off x="2255520" y="4531614"/>
              <a:ext cx="15240" cy="15240"/>
            </a:xfrm>
            <a:custGeom>
              <a:avLst/>
              <a:gdLst>
                <a:gd name="connsiteX0" fmla="*/ 15240 w 15240"/>
                <a:gd name="connsiteY0" fmla="*/ 0 h 15240"/>
                <a:gd name="connsiteX1" fmla="*/ 0 w 15240"/>
                <a:gd name="connsiteY1" fmla="*/ 15240 h 15240"/>
              </a:gdLst>
              <a:ahLst/>
              <a:cxnLst>
                <a:cxn ang="0">
                  <a:pos x="connsiteX0" y="connsiteY0"/>
                </a:cxn>
                <a:cxn ang="0">
                  <a:pos x="connsiteX1" y="connsiteY1"/>
                </a:cxn>
              </a:cxnLst>
              <a:rect l="l" t="t" r="r" b="b"/>
              <a:pathLst>
                <a:path w="15240" h="15240">
                  <a:moveTo>
                    <a:pt x="15240" y="0"/>
                  </a:moveTo>
                  <a:cubicBezTo>
                    <a:pt x="15240" y="8382"/>
                    <a:pt x="8382" y="15240"/>
                    <a:pt x="0" y="15240"/>
                  </a:cubicBezTo>
                </a:path>
              </a:pathLst>
            </a:custGeom>
            <a:noFill/>
            <a:ln w="15240" cap="rnd">
              <a:solidFill>
                <a:srgbClr val="164193"/>
              </a:solidFill>
              <a:prstDash val="solid"/>
              <a:round/>
            </a:ln>
          </p:spPr>
          <p:txBody>
            <a:bodyPr rtlCol="0" anchor="ctr"/>
            <a:lstStyle/>
            <a:p>
              <a:endParaRPr lang="nl-NL"/>
            </a:p>
          </p:txBody>
        </p:sp>
        <p:sp>
          <p:nvSpPr>
            <p:cNvPr id="33" name="Vrije vorm: vorm 32">
              <a:extLst>
                <a:ext uri="{FF2B5EF4-FFF2-40B4-BE49-F238E27FC236}">
                  <a16:creationId xmlns:a16="http://schemas.microsoft.com/office/drawing/2014/main" id="{4E9DD996-E62E-4D2A-B370-7F441752AAFF}"/>
                </a:ext>
              </a:extLst>
            </p:cNvPr>
            <p:cNvSpPr/>
            <p:nvPr/>
          </p:nvSpPr>
          <p:spPr>
            <a:xfrm>
              <a:off x="2133600" y="4196334"/>
              <a:ext cx="167640" cy="167640"/>
            </a:xfrm>
            <a:custGeom>
              <a:avLst/>
              <a:gdLst>
                <a:gd name="connsiteX0" fmla="*/ 167640 w 167640"/>
                <a:gd name="connsiteY0" fmla="*/ 83820 h 167640"/>
                <a:gd name="connsiteX1" fmla="*/ 83820 w 167640"/>
                <a:gd name="connsiteY1" fmla="*/ 167640 h 167640"/>
                <a:gd name="connsiteX2" fmla="*/ 0 w 167640"/>
                <a:gd name="connsiteY2" fmla="*/ 83820 h 167640"/>
                <a:gd name="connsiteX3" fmla="*/ 83820 w 167640"/>
                <a:gd name="connsiteY3" fmla="*/ 0 h 167640"/>
                <a:gd name="connsiteX4" fmla="*/ 167640 w 167640"/>
                <a:gd name="connsiteY4" fmla="*/ 83820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167640">
                  <a:moveTo>
                    <a:pt x="167640" y="83820"/>
                  </a:moveTo>
                  <a:cubicBezTo>
                    <a:pt x="167640" y="130113"/>
                    <a:pt x="130113" y="167640"/>
                    <a:pt x="83820" y="167640"/>
                  </a:cubicBezTo>
                  <a:cubicBezTo>
                    <a:pt x="37527" y="167640"/>
                    <a:pt x="0" y="130113"/>
                    <a:pt x="0" y="83820"/>
                  </a:cubicBezTo>
                  <a:cubicBezTo>
                    <a:pt x="0" y="37528"/>
                    <a:pt x="37527" y="0"/>
                    <a:pt x="83820" y="0"/>
                  </a:cubicBezTo>
                  <a:cubicBezTo>
                    <a:pt x="130113" y="0"/>
                    <a:pt x="167640" y="37528"/>
                    <a:pt x="167640" y="83820"/>
                  </a:cubicBezTo>
                  <a:close/>
                </a:path>
              </a:pathLst>
            </a:custGeom>
            <a:noFill/>
            <a:ln w="15240" cap="rnd">
              <a:solidFill>
                <a:srgbClr val="164193"/>
              </a:solidFill>
              <a:prstDash val="solid"/>
              <a:round/>
            </a:ln>
          </p:spPr>
          <p:txBody>
            <a:bodyPr rtlCol="0" anchor="ctr"/>
            <a:lstStyle/>
            <a:p>
              <a:endParaRPr lang="nl-NL"/>
            </a:p>
          </p:txBody>
        </p:sp>
        <p:sp>
          <p:nvSpPr>
            <p:cNvPr id="34" name="Vrije vorm: vorm 33">
              <a:extLst>
                <a:ext uri="{FF2B5EF4-FFF2-40B4-BE49-F238E27FC236}">
                  <a16:creationId xmlns:a16="http://schemas.microsoft.com/office/drawing/2014/main" id="{03E6DBC5-7B7B-4BBF-A0EE-EF408EBEEA8C}"/>
                </a:ext>
              </a:extLst>
            </p:cNvPr>
            <p:cNvSpPr/>
            <p:nvPr/>
          </p:nvSpPr>
          <p:spPr>
            <a:xfrm>
              <a:off x="2134362" y="4238930"/>
              <a:ext cx="156972" cy="53415"/>
            </a:xfrm>
            <a:custGeom>
              <a:avLst/>
              <a:gdLst>
                <a:gd name="connsiteX0" fmla="*/ 0 w 156972"/>
                <a:gd name="connsiteY0" fmla="*/ 53416 h 53415"/>
                <a:gd name="connsiteX1" fmla="*/ 69342 w 156972"/>
                <a:gd name="connsiteY1" fmla="*/ 7696 h 53415"/>
                <a:gd name="connsiteX2" fmla="*/ 156972 w 156972"/>
                <a:gd name="connsiteY2" fmla="*/ 1600 h 53415"/>
              </a:gdLst>
              <a:ahLst/>
              <a:cxnLst>
                <a:cxn ang="0">
                  <a:pos x="connsiteX0" y="connsiteY0"/>
                </a:cxn>
                <a:cxn ang="0">
                  <a:pos x="connsiteX1" y="connsiteY1"/>
                </a:cxn>
                <a:cxn ang="0">
                  <a:pos x="connsiteX2" y="connsiteY2"/>
                </a:cxn>
              </a:cxnLst>
              <a:rect l="l" t="t" r="r" b="b"/>
              <a:pathLst>
                <a:path w="156972" h="53415">
                  <a:moveTo>
                    <a:pt x="0" y="53416"/>
                  </a:moveTo>
                  <a:cubicBezTo>
                    <a:pt x="10668" y="41224"/>
                    <a:pt x="35052" y="16840"/>
                    <a:pt x="69342" y="7696"/>
                  </a:cubicBezTo>
                  <a:cubicBezTo>
                    <a:pt x="105918" y="-2972"/>
                    <a:pt x="142494" y="76"/>
                    <a:pt x="156972" y="1600"/>
                  </a:cubicBezTo>
                </a:path>
              </a:pathLst>
            </a:custGeom>
            <a:noFill/>
            <a:ln w="15240" cap="rnd">
              <a:solidFill>
                <a:srgbClr val="164193"/>
              </a:solidFill>
              <a:prstDash val="solid"/>
              <a:round/>
            </a:ln>
          </p:spPr>
          <p:txBody>
            <a:bodyPr rtlCol="0" anchor="ctr"/>
            <a:lstStyle/>
            <a:p>
              <a:endParaRPr lang="nl-NL"/>
            </a:p>
          </p:txBody>
        </p:sp>
        <p:sp>
          <p:nvSpPr>
            <p:cNvPr id="35" name="Vrije vorm: vorm 34">
              <a:extLst>
                <a:ext uri="{FF2B5EF4-FFF2-40B4-BE49-F238E27FC236}">
                  <a16:creationId xmlns:a16="http://schemas.microsoft.com/office/drawing/2014/main" id="{45B84EB1-2CFD-43F1-9723-3C28C5EBE2F5}"/>
                </a:ext>
              </a:extLst>
            </p:cNvPr>
            <p:cNvSpPr/>
            <p:nvPr/>
          </p:nvSpPr>
          <p:spPr>
            <a:xfrm>
              <a:off x="2161858" y="4212335"/>
              <a:ext cx="60895" cy="150875"/>
            </a:xfrm>
            <a:custGeom>
              <a:avLst/>
              <a:gdLst>
                <a:gd name="connsiteX0" fmla="*/ 6793 w 60895"/>
                <a:gd name="connsiteY0" fmla="*/ 0 h 150875"/>
                <a:gd name="connsiteX1" fmla="*/ 4507 w 60895"/>
                <a:gd name="connsiteY1" fmla="*/ 80772 h 150875"/>
                <a:gd name="connsiteX2" fmla="*/ 60895 w 60895"/>
                <a:gd name="connsiteY2" fmla="*/ 150876 h 150875"/>
              </a:gdLst>
              <a:ahLst/>
              <a:cxnLst>
                <a:cxn ang="0">
                  <a:pos x="connsiteX0" y="connsiteY0"/>
                </a:cxn>
                <a:cxn ang="0">
                  <a:pos x="connsiteX1" y="connsiteY1"/>
                </a:cxn>
                <a:cxn ang="0">
                  <a:pos x="connsiteX2" y="connsiteY2"/>
                </a:cxn>
              </a:cxnLst>
              <a:rect l="l" t="t" r="r" b="b"/>
              <a:pathLst>
                <a:path w="60895" h="150875">
                  <a:moveTo>
                    <a:pt x="6793" y="0"/>
                  </a:moveTo>
                  <a:cubicBezTo>
                    <a:pt x="2221" y="16002"/>
                    <a:pt x="-4637" y="51054"/>
                    <a:pt x="4507" y="80772"/>
                  </a:cubicBezTo>
                  <a:cubicBezTo>
                    <a:pt x="14413" y="111252"/>
                    <a:pt x="45655" y="139446"/>
                    <a:pt x="60895" y="150876"/>
                  </a:cubicBezTo>
                </a:path>
              </a:pathLst>
            </a:custGeom>
            <a:noFill/>
            <a:ln w="15240" cap="rnd">
              <a:solidFill>
                <a:srgbClr val="164193"/>
              </a:solidFill>
              <a:prstDash val="solid"/>
              <a:round/>
            </a:ln>
          </p:spPr>
          <p:txBody>
            <a:bodyPr rtlCol="0" anchor="ctr"/>
            <a:lstStyle/>
            <a:p>
              <a:endParaRPr lang="nl-NL"/>
            </a:p>
          </p:txBody>
        </p:sp>
        <p:sp>
          <p:nvSpPr>
            <p:cNvPr id="36" name="Vrije vorm: vorm 35">
              <a:extLst>
                <a:ext uri="{FF2B5EF4-FFF2-40B4-BE49-F238E27FC236}">
                  <a16:creationId xmlns:a16="http://schemas.microsoft.com/office/drawing/2014/main" id="{84DA9644-2882-48BB-B67E-1A332EEA2668}"/>
                </a:ext>
              </a:extLst>
            </p:cNvPr>
            <p:cNvSpPr/>
            <p:nvPr/>
          </p:nvSpPr>
          <p:spPr>
            <a:xfrm>
              <a:off x="2170937" y="4200905"/>
              <a:ext cx="81772" cy="148590"/>
            </a:xfrm>
            <a:custGeom>
              <a:avLst/>
              <a:gdLst>
                <a:gd name="connsiteX0" fmla="*/ 0 w 81772"/>
                <a:gd name="connsiteY0" fmla="*/ 148590 h 148590"/>
                <a:gd name="connsiteX1" fmla="*/ 80010 w 81772"/>
                <a:gd name="connsiteY1" fmla="*/ 62484 h 148590"/>
                <a:gd name="connsiteX2" fmla="*/ 75438 w 81772"/>
                <a:gd name="connsiteY2" fmla="*/ 0 h 148590"/>
              </a:gdLst>
              <a:ahLst/>
              <a:cxnLst>
                <a:cxn ang="0">
                  <a:pos x="connsiteX0" y="connsiteY0"/>
                </a:cxn>
                <a:cxn ang="0">
                  <a:pos x="connsiteX1" y="connsiteY1"/>
                </a:cxn>
                <a:cxn ang="0">
                  <a:pos x="connsiteX2" y="connsiteY2"/>
                </a:cxn>
              </a:cxnLst>
              <a:rect l="l" t="t" r="r" b="b"/>
              <a:pathLst>
                <a:path w="81772" h="148590">
                  <a:moveTo>
                    <a:pt x="0" y="148590"/>
                  </a:moveTo>
                  <a:cubicBezTo>
                    <a:pt x="19812" y="138684"/>
                    <a:pt x="73152" y="108966"/>
                    <a:pt x="80010" y="62484"/>
                  </a:cubicBezTo>
                  <a:cubicBezTo>
                    <a:pt x="84582" y="34290"/>
                    <a:pt x="79248" y="11430"/>
                    <a:pt x="75438" y="0"/>
                  </a:cubicBezTo>
                </a:path>
              </a:pathLst>
            </a:custGeom>
            <a:noFill/>
            <a:ln w="15240" cap="rnd">
              <a:solidFill>
                <a:srgbClr val="164193"/>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BBF0D20E-5228-4C69-8D47-8891D4CE3D43}"/>
                </a:ext>
              </a:extLst>
            </p:cNvPr>
            <p:cNvSpPr/>
            <p:nvPr/>
          </p:nvSpPr>
          <p:spPr>
            <a:xfrm>
              <a:off x="2142744" y="4311394"/>
              <a:ext cx="141731" cy="19051"/>
            </a:xfrm>
            <a:custGeom>
              <a:avLst/>
              <a:gdLst>
                <a:gd name="connsiteX0" fmla="*/ 0 w 141731"/>
                <a:gd name="connsiteY0" fmla="*/ 7621 h 19051"/>
                <a:gd name="connsiteX1" fmla="*/ 72390 w 141731"/>
                <a:gd name="connsiteY1" fmla="*/ 764 h 19051"/>
                <a:gd name="connsiteX2" fmla="*/ 141732 w 141731"/>
                <a:gd name="connsiteY2" fmla="*/ 19051 h 19051"/>
              </a:gdLst>
              <a:ahLst/>
              <a:cxnLst>
                <a:cxn ang="0">
                  <a:pos x="connsiteX0" y="connsiteY0"/>
                </a:cxn>
                <a:cxn ang="0">
                  <a:pos x="connsiteX1" y="connsiteY1"/>
                </a:cxn>
                <a:cxn ang="0">
                  <a:pos x="connsiteX2" y="connsiteY2"/>
                </a:cxn>
              </a:cxnLst>
              <a:rect l="l" t="t" r="r" b="b"/>
              <a:pathLst>
                <a:path w="141731" h="19051">
                  <a:moveTo>
                    <a:pt x="0" y="7621"/>
                  </a:moveTo>
                  <a:cubicBezTo>
                    <a:pt x="11430" y="4574"/>
                    <a:pt x="38862" y="-2285"/>
                    <a:pt x="72390" y="764"/>
                  </a:cubicBezTo>
                  <a:cubicBezTo>
                    <a:pt x="107442" y="3811"/>
                    <a:pt x="131826" y="14480"/>
                    <a:pt x="141732" y="19051"/>
                  </a:cubicBezTo>
                </a:path>
              </a:pathLst>
            </a:custGeom>
            <a:noFill/>
            <a:ln w="15240" cap="rnd">
              <a:solidFill>
                <a:srgbClr val="164193"/>
              </a:solidFill>
              <a:prstDash val="solid"/>
              <a:round/>
            </a:ln>
          </p:spPr>
          <p:txBody>
            <a:bodyPr rtlCol="0" anchor="ctr"/>
            <a:lstStyle/>
            <a:p>
              <a:endParaRPr lang="nl-NL"/>
            </a:p>
          </p:txBody>
        </p:sp>
      </p:grpSp>
      <p:sp>
        <p:nvSpPr>
          <p:cNvPr id="51" name="Tekstvak 50">
            <a:extLst>
              <a:ext uri="{FF2B5EF4-FFF2-40B4-BE49-F238E27FC236}">
                <a16:creationId xmlns:a16="http://schemas.microsoft.com/office/drawing/2014/main" id="{E5E527AD-0A6A-4171-BA50-47496A5164DF}"/>
              </a:ext>
            </a:extLst>
          </p:cNvPr>
          <p:cNvSpPr txBox="1"/>
          <p:nvPr userDrawn="1"/>
        </p:nvSpPr>
        <p:spPr>
          <a:xfrm>
            <a:off x="8684514" y="5750601"/>
            <a:ext cx="2812161" cy="636652"/>
          </a:xfrm>
          <a:prstGeom prst="rect">
            <a:avLst/>
          </a:prstGeom>
        </p:spPr>
        <p:txBody>
          <a:bodyPr vert="horz" lIns="0" tIns="0" rIns="0" bIns="0" rtlCol="0">
            <a:noAutofit/>
          </a:bodyPr>
          <a:lstStyle>
            <a:lvl1pPr marL="266700" lvl="0" indent="-266700">
              <a:lnSpc>
                <a:spcPct val="100000"/>
              </a:lnSpc>
              <a:spcBef>
                <a:spcPts val="1000"/>
              </a:spcBef>
              <a:buClr>
                <a:schemeClr val="accent1"/>
              </a:buClr>
              <a:buFont typeface="Arial" panose="020B0604020202020204" pitchFamily="34" charset="0"/>
              <a:buChar char="•"/>
              <a:defRPr sz="700"/>
            </a:lvl1pPr>
            <a:lvl2pPr marL="541338" lvl="1" indent="-274638">
              <a:lnSpc>
                <a:spcPct val="100000"/>
              </a:lnSpc>
              <a:spcBef>
                <a:spcPts val="500"/>
              </a:spcBef>
              <a:buClr>
                <a:schemeClr val="accent2"/>
              </a:buClr>
              <a:buFont typeface="Arial" panose="020B0604020202020204" pitchFamily="34" charset="0"/>
              <a:buChar char="•"/>
              <a:defRPr sz="700"/>
            </a:lvl2pPr>
            <a:lvl3pPr marL="808038" lvl="2" indent="-266700">
              <a:lnSpc>
                <a:spcPct val="100000"/>
              </a:lnSpc>
              <a:spcBef>
                <a:spcPts val="500"/>
              </a:spcBef>
              <a:buClr>
                <a:schemeClr val="accent3"/>
              </a:buClr>
              <a:buFont typeface="Arial" panose="020B0604020202020204" pitchFamily="34" charset="0"/>
              <a:buChar char="•"/>
              <a:defRPr sz="700"/>
            </a:lvl3pPr>
            <a:lvl4pPr marL="1074738" lvl="3" indent="-266700">
              <a:lnSpc>
                <a:spcPct val="100000"/>
              </a:lnSpc>
              <a:spcBef>
                <a:spcPts val="500"/>
              </a:spcBef>
              <a:buClr>
                <a:schemeClr val="accent1"/>
              </a:buClr>
              <a:buFont typeface="Arial" panose="020B0604020202020204" pitchFamily="34" charset="0"/>
              <a:buChar char="•"/>
              <a:defRPr sz="700"/>
            </a:lvl4pPr>
            <a:lvl5pPr marL="1341438" lvl="4" indent="-266700">
              <a:lnSpc>
                <a:spcPct val="100000"/>
              </a:lnSpc>
              <a:spcBef>
                <a:spcPts val="500"/>
              </a:spcBef>
              <a:buClr>
                <a:schemeClr val="accent2"/>
              </a:buClr>
              <a:buFont typeface="Arial" panose="020B0604020202020204" pitchFamily="34" charset="0"/>
              <a:buChar char="•"/>
              <a:defRPr sz="7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pPr>
            <a:r>
              <a:rPr lang="nl-NL" dirty="0"/>
              <a:t>Alle intellectuele eigendomsrechten met betrekking tot deze presentatie berusten bij Common Eye</a:t>
            </a:r>
            <a:r>
              <a:rPr lang="nl-NL" b="0" i="0" dirty="0">
                <a:solidFill>
                  <a:srgbClr val="444444"/>
                </a:solidFill>
                <a:effectLst/>
                <a:latin typeface="Calibri" panose="020F0502020204030204" pitchFamily="34" charset="0"/>
              </a:rPr>
              <a:t>®</a:t>
            </a:r>
            <a:r>
              <a:rPr lang="nl-NL" dirty="0"/>
              <a:t>.</a:t>
            </a:r>
          </a:p>
          <a:p>
            <a:pPr marL="0" lvl="0" indent="0">
              <a:buNone/>
            </a:pPr>
            <a:r>
              <a:rPr lang="nl-NL" dirty="0"/>
              <a:t>Niets uit deze presentatie mag worden verveelvoudigd of openbaar gemaakt zonder schriftelijke toestemming van Common Eye</a:t>
            </a:r>
            <a:r>
              <a:rPr lang="nl-NL" b="0" i="0" dirty="0">
                <a:solidFill>
                  <a:srgbClr val="444444"/>
                </a:solidFill>
                <a:effectLst/>
                <a:latin typeface="Calibri" panose="020F0502020204030204" pitchFamily="34" charset="0"/>
              </a:rPr>
              <a:t>®</a:t>
            </a:r>
            <a:r>
              <a:rPr lang="nl-NL" dirty="0"/>
              <a:t>.</a:t>
            </a:r>
          </a:p>
        </p:txBody>
      </p:sp>
      <p:sp>
        <p:nvSpPr>
          <p:cNvPr id="61" name="Tijdelijke aanduiding voor tekst 60">
            <a:extLst>
              <a:ext uri="{FF2B5EF4-FFF2-40B4-BE49-F238E27FC236}">
                <a16:creationId xmlns:a16="http://schemas.microsoft.com/office/drawing/2014/main" id="{FADD8463-7B77-4367-ABD0-70E03CD2681A}"/>
              </a:ext>
            </a:extLst>
          </p:cNvPr>
          <p:cNvSpPr>
            <a:spLocks noGrp="1"/>
          </p:cNvSpPr>
          <p:nvPr>
            <p:ph type="body" sz="quarter" idx="26" hasCustomPrompt="1"/>
          </p:nvPr>
        </p:nvSpPr>
        <p:spPr>
          <a:xfrm>
            <a:off x="1322075" y="365767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Professor Bronkhorstlaan 10</a:t>
            </a:r>
            <a:br>
              <a:rPr lang="nl-NL" dirty="0"/>
            </a:br>
            <a:r>
              <a:rPr lang="nl-NL" dirty="0"/>
              <a:t>Gebouw 92, Terrein Berg &amp; Bosch</a:t>
            </a:r>
            <a:br>
              <a:rPr lang="nl-NL" dirty="0"/>
            </a:br>
            <a:r>
              <a:rPr lang="nl-NL" dirty="0"/>
              <a:t>3723 MB Bilthoven</a:t>
            </a:r>
          </a:p>
        </p:txBody>
      </p:sp>
      <p:sp>
        <p:nvSpPr>
          <p:cNvPr id="79" name="Tijdelijke aanduiding voor tekst 60">
            <a:extLst>
              <a:ext uri="{FF2B5EF4-FFF2-40B4-BE49-F238E27FC236}">
                <a16:creationId xmlns:a16="http://schemas.microsoft.com/office/drawing/2014/main" id="{3AC92E73-57DC-4595-AC12-54ACD183A334}"/>
              </a:ext>
            </a:extLst>
          </p:cNvPr>
          <p:cNvSpPr>
            <a:spLocks noGrp="1"/>
          </p:cNvSpPr>
          <p:nvPr>
            <p:ph type="body" sz="quarter" idx="23" hasCustomPrompt="1"/>
          </p:nvPr>
        </p:nvSpPr>
        <p:spPr>
          <a:xfrm>
            <a:off x="1322075" y="446535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[naam]@commoneye.nl</a:t>
            </a:r>
            <a:br>
              <a:rPr lang="nl-NL" dirty="0"/>
            </a:br>
            <a:r>
              <a:rPr lang="nl-NL" dirty="0"/>
              <a:t>030 207 2020</a:t>
            </a:r>
          </a:p>
        </p:txBody>
      </p:sp>
      <p:sp>
        <p:nvSpPr>
          <p:cNvPr id="80" name="Tijdelijke aanduiding voor tekst 60">
            <a:extLst>
              <a:ext uri="{FF2B5EF4-FFF2-40B4-BE49-F238E27FC236}">
                <a16:creationId xmlns:a16="http://schemas.microsoft.com/office/drawing/2014/main" id="{6326CC22-26DF-4797-88AD-93443EA72305}"/>
              </a:ext>
            </a:extLst>
          </p:cNvPr>
          <p:cNvSpPr>
            <a:spLocks noGrp="1"/>
          </p:cNvSpPr>
          <p:nvPr>
            <p:ph type="body" sz="quarter" idx="27" hasCustomPrompt="1"/>
          </p:nvPr>
        </p:nvSpPr>
        <p:spPr>
          <a:xfrm>
            <a:off x="1322075" y="527303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www.commoneye.nl</a:t>
            </a:r>
            <a:br>
              <a:rPr lang="nl-NL" dirty="0"/>
            </a:br>
            <a:r>
              <a:rPr lang="nl-NL" dirty="0"/>
              <a:t>www.samenwerkingslab.nl</a:t>
            </a:r>
          </a:p>
        </p:txBody>
      </p:sp>
      <p:pic>
        <p:nvPicPr>
          <p:cNvPr id="52" name="Afbeelding 51">
            <a:extLst>
              <a:ext uri="{FF2B5EF4-FFF2-40B4-BE49-F238E27FC236}">
                <a16:creationId xmlns:a16="http://schemas.microsoft.com/office/drawing/2014/main" id="{00924DA3-6148-48AC-96ED-F4588D491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91" y="3497503"/>
            <a:ext cx="2674695" cy="1102299"/>
          </a:xfrm>
          <a:prstGeom prst="rect">
            <a:avLst/>
          </a:prstGeom>
        </p:spPr>
      </p:pic>
    </p:spTree>
    <p:extLst>
      <p:ext uri="{BB962C8B-B14F-4D97-AF65-F5344CB8AC3E}">
        <p14:creationId xmlns:p14="http://schemas.microsoft.com/office/powerpoint/2010/main" val="2100903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act gegevens + afbeelding">
    <p:bg>
      <p:bgPr>
        <a:solidFill>
          <a:schemeClr val="bg1">
            <a:lumMod val="85000"/>
          </a:schemeClr>
        </a:solidFill>
        <a:effectLst/>
      </p:bgPr>
    </p:bg>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E108E902-7B41-492F-8ADD-192B66CB7071}"/>
              </a:ext>
            </a:extLst>
          </p:cNvPr>
          <p:cNvGrpSpPr/>
          <p:nvPr userDrawn="1"/>
        </p:nvGrpSpPr>
        <p:grpSpPr>
          <a:xfrm>
            <a:off x="7342976" y="122464"/>
            <a:ext cx="4156094" cy="4870458"/>
            <a:chOff x="7342976" y="122464"/>
            <a:chExt cx="4156094" cy="4870458"/>
          </a:xfrm>
        </p:grpSpPr>
        <p:sp>
          <p:nvSpPr>
            <p:cNvPr id="5" name="Vrije vorm: vorm 4">
              <a:extLst>
                <a:ext uri="{FF2B5EF4-FFF2-40B4-BE49-F238E27FC236}">
                  <a16:creationId xmlns:a16="http://schemas.microsoft.com/office/drawing/2014/main" id="{49ADDAE2-C11C-44C5-BAD9-D84EEAE5D849}"/>
                </a:ext>
              </a:extLst>
            </p:cNvPr>
            <p:cNvSpPr/>
            <p:nvPr/>
          </p:nvSpPr>
          <p:spPr>
            <a:xfrm>
              <a:off x="8844461" y="3419412"/>
              <a:ext cx="2653874" cy="1573510"/>
            </a:xfrm>
            <a:custGeom>
              <a:avLst/>
              <a:gdLst>
                <a:gd name="connsiteX0" fmla="*/ 933376 w 2653874"/>
                <a:gd name="connsiteY0" fmla="*/ 355712 h 1573510"/>
                <a:gd name="connsiteX1" fmla="*/ 465953 w 2653874"/>
                <a:gd name="connsiteY1" fmla="*/ 262374 h 1573510"/>
                <a:gd name="connsiteX2" fmla="*/ 0 w 2653874"/>
                <a:gd name="connsiteY2" fmla="*/ 1387570 h 1573510"/>
                <a:gd name="connsiteX3" fmla="*/ 931906 w 2653874"/>
                <a:gd name="connsiteY3" fmla="*/ 1573510 h 1573510"/>
                <a:gd name="connsiteX4" fmla="*/ 933376 w 2653874"/>
                <a:gd name="connsiteY4" fmla="*/ 1573510 h 1573510"/>
                <a:gd name="connsiteX5" fmla="*/ 1863812 w 2653874"/>
                <a:gd name="connsiteY5" fmla="*/ 1389040 h 1573510"/>
                <a:gd name="connsiteX6" fmla="*/ 2653875 w 2653874"/>
                <a:gd name="connsiteY6" fmla="*/ 861351 h 1573510"/>
                <a:gd name="connsiteX7" fmla="*/ 1793258 w 2653874"/>
                <a:gd name="connsiteY7" fmla="*/ 0 h 1573510"/>
                <a:gd name="connsiteX8" fmla="*/ 933376 w 2653874"/>
                <a:gd name="connsiteY8" fmla="*/ 355712 h 157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3874" h="1573510">
                  <a:moveTo>
                    <a:pt x="933376" y="355712"/>
                  </a:moveTo>
                  <a:cubicBezTo>
                    <a:pt x="768014" y="355712"/>
                    <a:pt x="610002" y="322639"/>
                    <a:pt x="465953" y="262374"/>
                  </a:cubicBezTo>
                  <a:lnTo>
                    <a:pt x="0" y="1387570"/>
                  </a:lnTo>
                  <a:cubicBezTo>
                    <a:pt x="287362" y="1506630"/>
                    <a:pt x="601182" y="1572775"/>
                    <a:pt x="931906" y="1573510"/>
                  </a:cubicBezTo>
                  <a:cubicBezTo>
                    <a:pt x="932641" y="1573510"/>
                    <a:pt x="932641" y="1573510"/>
                    <a:pt x="933376" y="1573510"/>
                  </a:cubicBezTo>
                  <a:cubicBezTo>
                    <a:pt x="1263365" y="1573510"/>
                    <a:pt x="1577185" y="1507365"/>
                    <a:pt x="1863812" y="1389040"/>
                  </a:cubicBezTo>
                  <a:cubicBezTo>
                    <a:pt x="2161464" y="1265569"/>
                    <a:pt x="2429718" y="1085509"/>
                    <a:pt x="2653875" y="861351"/>
                  </a:cubicBezTo>
                  <a:lnTo>
                    <a:pt x="1793258" y="0"/>
                  </a:lnTo>
                  <a:cubicBezTo>
                    <a:pt x="1573510" y="219748"/>
                    <a:pt x="1269244" y="355712"/>
                    <a:pt x="933376" y="355712"/>
                  </a:cubicBezTo>
                </a:path>
              </a:pathLst>
            </a:custGeom>
            <a:solidFill>
              <a:srgbClr val="000000">
                <a:alpha val="10000"/>
              </a:srgbClr>
            </a:solidFill>
            <a:ln w="7618" cap="flat">
              <a:noFill/>
              <a:prstDash val="solid"/>
              <a:miter/>
            </a:ln>
          </p:spPr>
          <p:txBody>
            <a:bodyPr rtlCol="0" anchor="ctr"/>
            <a:lstStyle/>
            <a:p>
              <a:pPr lvl="0"/>
              <a:endParaRPr lang="nl-NL"/>
            </a:p>
          </p:txBody>
        </p:sp>
        <p:sp>
          <p:nvSpPr>
            <p:cNvPr id="6" name="Vrije vorm: vorm 5">
              <a:extLst>
                <a:ext uri="{FF2B5EF4-FFF2-40B4-BE49-F238E27FC236}">
                  <a16:creationId xmlns:a16="http://schemas.microsoft.com/office/drawing/2014/main" id="{54561519-287F-4611-A6C3-424AAF1E71CF}"/>
                </a:ext>
              </a:extLst>
            </p:cNvPr>
            <p:cNvSpPr/>
            <p:nvPr/>
          </p:nvSpPr>
          <p:spPr>
            <a:xfrm>
              <a:off x="7342976" y="2558060"/>
              <a:ext cx="1968173" cy="2248921"/>
            </a:xfrm>
            <a:custGeom>
              <a:avLst/>
              <a:gdLst>
                <a:gd name="connsiteX0" fmla="*/ 1217798 w 1968173"/>
                <a:gd name="connsiteY0" fmla="*/ 0 h 2248921"/>
                <a:gd name="connsiteX1" fmla="*/ 0 w 1968173"/>
                <a:gd name="connsiteY1" fmla="*/ 0 h 2248921"/>
                <a:gd name="connsiteX2" fmla="*/ 185205 w 1968173"/>
                <a:gd name="connsiteY2" fmla="*/ 931171 h 2248921"/>
                <a:gd name="connsiteX3" fmla="*/ 712893 w 1968173"/>
                <a:gd name="connsiteY3" fmla="*/ 1720498 h 2248921"/>
                <a:gd name="connsiteX4" fmla="*/ 712893 w 1968173"/>
                <a:gd name="connsiteY4" fmla="*/ 1720498 h 2248921"/>
                <a:gd name="connsiteX5" fmla="*/ 1502221 w 1968173"/>
                <a:gd name="connsiteY5" fmla="*/ 2248922 h 2248921"/>
                <a:gd name="connsiteX6" fmla="*/ 1968174 w 1968173"/>
                <a:gd name="connsiteY6" fmla="*/ 1123726 h 2248921"/>
                <a:gd name="connsiteX7" fmla="*/ 1217798 w 1968173"/>
                <a:gd name="connsiteY7" fmla="*/ 0 h 224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8173" h="2248921">
                  <a:moveTo>
                    <a:pt x="1217798" y="0"/>
                  </a:moveTo>
                  <a:lnTo>
                    <a:pt x="0" y="0"/>
                  </a:lnTo>
                  <a:cubicBezTo>
                    <a:pt x="0" y="329989"/>
                    <a:pt x="66145" y="643809"/>
                    <a:pt x="185205" y="931171"/>
                  </a:cubicBezTo>
                  <a:cubicBezTo>
                    <a:pt x="307941" y="1228088"/>
                    <a:pt x="488736" y="1496341"/>
                    <a:pt x="712893" y="1720498"/>
                  </a:cubicBezTo>
                  <a:lnTo>
                    <a:pt x="712893" y="1720498"/>
                  </a:lnTo>
                  <a:cubicBezTo>
                    <a:pt x="937051" y="1944656"/>
                    <a:pt x="1204569" y="2125451"/>
                    <a:pt x="1502221" y="2248922"/>
                  </a:cubicBezTo>
                  <a:lnTo>
                    <a:pt x="1968174" y="1123726"/>
                  </a:lnTo>
                  <a:cubicBezTo>
                    <a:pt x="1527209" y="940725"/>
                    <a:pt x="1217798" y="506375"/>
                    <a:pt x="1217798" y="0"/>
                  </a:cubicBezTo>
                </a:path>
              </a:pathLst>
            </a:custGeom>
            <a:solidFill>
              <a:srgbClr val="333333">
                <a:alpha val="10000"/>
              </a:srgbClr>
            </a:solidFill>
            <a:ln w="7618" cap="flat">
              <a:noFill/>
              <a:prstDash val="solid"/>
              <a:miter/>
            </a:ln>
          </p:spPr>
          <p:txBody>
            <a:bodyPr rtlCol="0" anchor="ctr"/>
            <a:lstStyle/>
            <a:p>
              <a:pPr lvl="0"/>
              <a:endParaRPr lang="nl-NL"/>
            </a:p>
          </p:txBody>
        </p:sp>
        <p:sp>
          <p:nvSpPr>
            <p:cNvPr id="7" name="Vrije vorm: vorm 6">
              <a:extLst>
                <a:ext uri="{FF2B5EF4-FFF2-40B4-BE49-F238E27FC236}">
                  <a16:creationId xmlns:a16="http://schemas.microsoft.com/office/drawing/2014/main" id="{F5610A89-708C-4E11-9F38-A7550140DCA8}"/>
                </a:ext>
              </a:extLst>
            </p:cNvPr>
            <p:cNvSpPr/>
            <p:nvPr/>
          </p:nvSpPr>
          <p:spPr>
            <a:xfrm>
              <a:off x="7342976" y="308404"/>
              <a:ext cx="1967439" cy="2249656"/>
            </a:xfrm>
            <a:custGeom>
              <a:avLst/>
              <a:gdLst>
                <a:gd name="connsiteX0" fmla="*/ 1217798 w 1967439"/>
                <a:gd name="connsiteY0" fmla="*/ 2248921 h 2249656"/>
                <a:gd name="connsiteX1" fmla="*/ 1967439 w 1967439"/>
                <a:gd name="connsiteY1" fmla="*/ 1124461 h 2249656"/>
                <a:gd name="connsiteX2" fmla="*/ 1502221 w 1967439"/>
                <a:gd name="connsiteY2" fmla="*/ 0 h 2249656"/>
                <a:gd name="connsiteX3" fmla="*/ 1502221 w 1967439"/>
                <a:gd name="connsiteY3" fmla="*/ 0 h 2249656"/>
                <a:gd name="connsiteX4" fmla="*/ 712893 w 1967439"/>
                <a:gd name="connsiteY4" fmla="*/ 528423 h 2249656"/>
                <a:gd name="connsiteX5" fmla="*/ 712159 w 1967439"/>
                <a:gd name="connsiteY5" fmla="*/ 527688 h 2249656"/>
                <a:gd name="connsiteX6" fmla="*/ 184470 w 1967439"/>
                <a:gd name="connsiteY6" fmla="*/ 1317750 h 2249656"/>
                <a:gd name="connsiteX7" fmla="*/ 0 w 1967439"/>
                <a:gd name="connsiteY7" fmla="*/ 2248921 h 2249656"/>
                <a:gd name="connsiteX8" fmla="*/ 0 w 1967439"/>
                <a:gd name="connsiteY8" fmla="*/ 2249656 h 2249656"/>
                <a:gd name="connsiteX9" fmla="*/ 1217798 w 1967439"/>
                <a:gd name="connsiteY9" fmla="*/ 2248921 h 2249656"/>
                <a:gd name="connsiteX10" fmla="*/ 1217798 w 1967439"/>
                <a:gd name="connsiteY10" fmla="*/ 2248921 h 224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439" h="2249656">
                  <a:moveTo>
                    <a:pt x="1217798" y="2248921"/>
                  </a:moveTo>
                  <a:cubicBezTo>
                    <a:pt x="1217798" y="1742547"/>
                    <a:pt x="1527209" y="1308196"/>
                    <a:pt x="1967439" y="1124461"/>
                  </a:cubicBezTo>
                  <a:lnTo>
                    <a:pt x="1502221" y="0"/>
                  </a:lnTo>
                  <a:cubicBezTo>
                    <a:pt x="1502221" y="0"/>
                    <a:pt x="1502221" y="0"/>
                    <a:pt x="1502221" y="0"/>
                  </a:cubicBezTo>
                  <a:cubicBezTo>
                    <a:pt x="1204569" y="124205"/>
                    <a:pt x="937051" y="304266"/>
                    <a:pt x="712893" y="528423"/>
                  </a:cubicBezTo>
                  <a:lnTo>
                    <a:pt x="712159" y="527688"/>
                  </a:lnTo>
                  <a:cubicBezTo>
                    <a:pt x="488001" y="751845"/>
                    <a:pt x="307941" y="1020099"/>
                    <a:pt x="184470" y="1317750"/>
                  </a:cubicBezTo>
                  <a:cubicBezTo>
                    <a:pt x="66145" y="1605113"/>
                    <a:pt x="0" y="1918933"/>
                    <a:pt x="0" y="2248921"/>
                  </a:cubicBezTo>
                  <a:lnTo>
                    <a:pt x="0" y="2249656"/>
                  </a:lnTo>
                  <a:lnTo>
                    <a:pt x="1217798" y="2248921"/>
                  </a:lnTo>
                  <a:lnTo>
                    <a:pt x="1217798" y="2248921"/>
                  </a:lnTo>
                  <a:close/>
                </a:path>
              </a:pathLst>
            </a:custGeom>
            <a:solidFill>
              <a:srgbClr val="B3B3B3">
                <a:alpha val="10000"/>
              </a:srgbClr>
            </a:solidFill>
            <a:ln w="7618" cap="flat">
              <a:noFill/>
              <a:prstDash val="solid"/>
              <a:miter/>
            </a:ln>
          </p:spPr>
          <p:txBody>
            <a:bodyPr rtlCol="0" anchor="ctr"/>
            <a:lstStyle/>
            <a:p>
              <a:pPr lvl="0"/>
              <a:endParaRPr lang="nl-NL"/>
            </a:p>
          </p:txBody>
        </p:sp>
        <p:sp>
          <p:nvSpPr>
            <p:cNvPr id="8" name="Vrije vorm: vorm 7">
              <a:extLst>
                <a:ext uri="{FF2B5EF4-FFF2-40B4-BE49-F238E27FC236}">
                  <a16:creationId xmlns:a16="http://schemas.microsoft.com/office/drawing/2014/main" id="{C93490F6-F480-47A2-9286-FEB161F5D1CE}"/>
                </a:ext>
              </a:extLst>
            </p:cNvPr>
            <p:cNvSpPr/>
            <p:nvPr/>
          </p:nvSpPr>
          <p:spPr>
            <a:xfrm>
              <a:off x="8844461" y="122464"/>
              <a:ext cx="2654609" cy="1573510"/>
            </a:xfrm>
            <a:custGeom>
              <a:avLst/>
              <a:gdLst>
                <a:gd name="connsiteX0" fmla="*/ 933376 w 2654609"/>
                <a:gd name="connsiteY0" fmla="*/ 1217798 h 1573510"/>
                <a:gd name="connsiteX1" fmla="*/ 1793993 w 2654609"/>
                <a:gd name="connsiteY1" fmla="*/ 1573510 h 1573510"/>
                <a:gd name="connsiteX2" fmla="*/ 2654610 w 2654609"/>
                <a:gd name="connsiteY2" fmla="*/ 712893 h 1573510"/>
                <a:gd name="connsiteX3" fmla="*/ 2654610 w 2654609"/>
                <a:gd name="connsiteY3" fmla="*/ 712893 h 1573510"/>
                <a:gd name="connsiteX4" fmla="*/ 1864547 w 2654609"/>
                <a:gd name="connsiteY4" fmla="*/ 184470 h 1573510"/>
                <a:gd name="connsiteX5" fmla="*/ 933376 w 2654609"/>
                <a:gd name="connsiteY5" fmla="*/ 0 h 1573510"/>
                <a:gd name="connsiteX6" fmla="*/ 931906 w 2654609"/>
                <a:gd name="connsiteY6" fmla="*/ 0 h 1573510"/>
                <a:gd name="connsiteX7" fmla="*/ 931906 w 2654609"/>
                <a:gd name="connsiteY7" fmla="*/ 735 h 1573510"/>
                <a:gd name="connsiteX8" fmla="*/ 0 w 2654609"/>
                <a:gd name="connsiteY8" fmla="*/ 185940 h 1573510"/>
                <a:gd name="connsiteX9" fmla="*/ 465953 w 2654609"/>
                <a:gd name="connsiteY9" fmla="*/ 1310401 h 1573510"/>
                <a:gd name="connsiteX10" fmla="*/ 933376 w 2654609"/>
                <a:gd name="connsiteY10" fmla="*/ 1217798 h 157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4609" h="1573510">
                  <a:moveTo>
                    <a:pt x="933376" y="1217798"/>
                  </a:moveTo>
                  <a:cubicBezTo>
                    <a:pt x="1269244" y="1217798"/>
                    <a:pt x="1573510" y="1353763"/>
                    <a:pt x="1793993" y="1573510"/>
                  </a:cubicBezTo>
                  <a:lnTo>
                    <a:pt x="2654610" y="712893"/>
                  </a:lnTo>
                  <a:lnTo>
                    <a:pt x="2654610" y="712893"/>
                  </a:lnTo>
                  <a:cubicBezTo>
                    <a:pt x="2430452" y="488001"/>
                    <a:pt x="2162199" y="307941"/>
                    <a:pt x="1864547" y="184470"/>
                  </a:cubicBezTo>
                  <a:cubicBezTo>
                    <a:pt x="1577185" y="66145"/>
                    <a:pt x="1263365" y="0"/>
                    <a:pt x="933376" y="0"/>
                  </a:cubicBezTo>
                  <a:cubicBezTo>
                    <a:pt x="932641" y="0"/>
                    <a:pt x="932641" y="0"/>
                    <a:pt x="931906" y="0"/>
                  </a:cubicBezTo>
                  <a:lnTo>
                    <a:pt x="931906" y="735"/>
                  </a:lnTo>
                  <a:cubicBezTo>
                    <a:pt x="601917" y="735"/>
                    <a:pt x="287362" y="66880"/>
                    <a:pt x="0" y="185940"/>
                  </a:cubicBezTo>
                  <a:lnTo>
                    <a:pt x="465953" y="1310401"/>
                  </a:lnTo>
                  <a:cubicBezTo>
                    <a:pt x="610002" y="1250871"/>
                    <a:pt x="768014" y="1217798"/>
                    <a:pt x="933376" y="1217798"/>
                  </a:cubicBezTo>
                </a:path>
              </a:pathLst>
            </a:custGeom>
            <a:solidFill>
              <a:srgbClr val="4D4D4D">
                <a:alpha val="10000"/>
              </a:srgbClr>
            </a:solidFill>
            <a:ln w="7618" cap="flat">
              <a:noFill/>
              <a:prstDash val="solid"/>
              <a:miter/>
            </a:ln>
          </p:spPr>
          <p:txBody>
            <a:bodyPr rtlCol="0" anchor="ctr"/>
            <a:lstStyle/>
            <a:p>
              <a:pPr lvl="0"/>
              <a:endParaRPr lang="nl-NL"/>
            </a:p>
          </p:txBody>
        </p:sp>
      </p:grpSp>
      <p:sp>
        <p:nvSpPr>
          <p:cNvPr id="2" name="Rechthoek 1">
            <a:extLst>
              <a:ext uri="{FF2B5EF4-FFF2-40B4-BE49-F238E27FC236}">
                <a16:creationId xmlns:a16="http://schemas.microsoft.com/office/drawing/2014/main" id="{28A619D3-39CB-4916-8A0B-7DD8660807B2}"/>
              </a:ext>
            </a:extLst>
          </p:cNvPr>
          <p:cNvSpPr/>
          <p:nvPr userDrawn="1"/>
        </p:nvSpPr>
        <p:spPr>
          <a:xfrm>
            <a:off x="7749986" y="5400000"/>
            <a:ext cx="4435247" cy="14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Vrije vorm: vorm 49">
            <a:extLst>
              <a:ext uri="{FF2B5EF4-FFF2-40B4-BE49-F238E27FC236}">
                <a16:creationId xmlns:a16="http://schemas.microsoft.com/office/drawing/2014/main" id="{FD9ED4B4-A0EE-460D-966A-F3C39CD271EC}"/>
              </a:ext>
            </a:extLst>
          </p:cNvPr>
          <p:cNvSpPr/>
          <p:nvPr userDrawn="1"/>
        </p:nvSpPr>
        <p:spPr>
          <a:xfrm>
            <a:off x="0" y="2991336"/>
            <a:ext cx="8516555" cy="3866663"/>
          </a:xfrm>
          <a:custGeom>
            <a:avLst/>
            <a:gdLst>
              <a:gd name="connsiteX0" fmla="*/ 0 w 8516555"/>
              <a:gd name="connsiteY0" fmla="*/ 0 h 3866663"/>
              <a:gd name="connsiteX1" fmla="*/ 7374824 w 8516555"/>
              <a:gd name="connsiteY1" fmla="*/ 0 h 3866663"/>
              <a:gd name="connsiteX2" fmla="*/ 8516555 w 8516555"/>
              <a:gd name="connsiteY2" fmla="*/ 1141731 h 3866663"/>
              <a:gd name="connsiteX3" fmla="*/ 8516555 w 8516555"/>
              <a:gd name="connsiteY3" fmla="*/ 3866664 h 3866663"/>
              <a:gd name="connsiteX4" fmla="*/ 0 w 8516555"/>
              <a:gd name="connsiteY4" fmla="*/ 3866664 h 3866663"/>
              <a:gd name="connsiteX5" fmla="*/ 0 w 8516555"/>
              <a:gd name="connsiteY5" fmla="*/ 0 h 386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555" h="3866663">
                <a:moveTo>
                  <a:pt x="0" y="0"/>
                </a:moveTo>
                <a:lnTo>
                  <a:pt x="7374824" y="0"/>
                </a:lnTo>
                <a:cubicBezTo>
                  <a:pt x="8005059" y="0"/>
                  <a:pt x="8516555" y="511496"/>
                  <a:pt x="8516555" y="1141731"/>
                </a:cubicBezTo>
                <a:lnTo>
                  <a:pt x="8516555" y="3866664"/>
                </a:lnTo>
                <a:lnTo>
                  <a:pt x="0" y="3866664"/>
                </a:lnTo>
                <a:lnTo>
                  <a:pt x="0" y="0"/>
                </a:lnTo>
                <a:close/>
              </a:path>
            </a:pathLst>
          </a:custGeom>
          <a:solidFill>
            <a:srgbClr val="FFFFFF"/>
          </a:solidFill>
          <a:ln w="7608" cap="flat">
            <a:noFill/>
            <a:prstDash val="solid"/>
            <a:miter/>
          </a:ln>
        </p:spPr>
        <p:txBody>
          <a:bodyPr rtlCol="0" anchor="ctr"/>
          <a:lstStyle/>
          <a:p>
            <a:endParaRPr lang="nl-NL"/>
          </a:p>
        </p:txBody>
      </p:sp>
      <p:grpSp>
        <p:nvGrpSpPr>
          <p:cNvPr id="14" name="Graphic 7">
            <a:extLst>
              <a:ext uri="{FF2B5EF4-FFF2-40B4-BE49-F238E27FC236}">
                <a16:creationId xmlns:a16="http://schemas.microsoft.com/office/drawing/2014/main" id="{00882B30-4E42-4167-87C1-1870160E8827}"/>
              </a:ext>
            </a:extLst>
          </p:cNvPr>
          <p:cNvGrpSpPr/>
          <p:nvPr userDrawn="1"/>
        </p:nvGrpSpPr>
        <p:grpSpPr>
          <a:xfrm>
            <a:off x="763905" y="3791751"/>
            <a:ext cx="274320" cy="411480"/>
            <a:chOff x="2080260" y="2568702"/>
            <a:chExt cx="274320" cy="411480"/>
          </a:xfrm>
          <a:noFill/>
        </p:grpSpPr>
        <p:sp>
          <p:nvSpPr>
            <p:cNvPr id="15" name="Vrije vorm: vorm 14">
              <a:extLst>
                <a:ext uri="{FF2B5EF4-FFF2-40B4-BE49-F238E27FC236}">
                  <a16:creationId xmlns:a16="http://schemas.microsoft.com/office/drawing/2014/main" id="{457F92D1-4F68-4FA6-BE74-0D34621AFADA}"/>
                </a:ext>
              </a:extLst>
            </p:cNvPr>
            <p:cNvSpPr/>
            <p:nvPr/>
          </p:nvSpPr>
          <p:spPr>
            <a:xfrm>
              <a:off x="2080260" y="2568702"/>
              <a:ext cx="274320" cy="411480"/>
            </a:xfrm>
            <a:custGeom>
              <a:avLst/>
              <a:gdLst>
                <a:gd name="connsiteX0" fmla="*/ 256032 w 274320"/>
                <a:gd name="connsiteY0" fmla="*/ 205740 h 411480"/>
                <a:gd name="connsiteX1" fmla="*/ 137160 w 274320"/>
                <a:gd name="connsiteY1" fmla="*/ 411480 h 411480"/>
                <a:gd name="connsiteX2" fmla="*/ 18288 w 274320"/>
                <a:gd name="connsiteY2" fmla="*/ 206502 h 411480"/>
                <a:gd name="connsiteX3" fmla="*/ 18288 w 274320"/>
                <a:gd name="connsiteY3" fmla="*/ 206502 h 411480"/>
                <a:gd name="connsiteX4" fmla="*/ 0 w 274320"/>
                <a:gd name="connsiteY4" fmla="*/ 137160 h 411480"/>
                <a:gd name="connsiteX5" fmla="*/ 137160 w 274320"/>
                <a:gd name="connsiteY5" fmla="*/ 0 h 411480"/>
                <a:gd name="connsiteX6" fmla="*/ 274320 w 274320"/>
                <a:gd name="connsiteY6" fmla="*/ 137160 h 411480"/>
                <a:gd name="connsiteX7" fmla="*/ 256032 w 274320"/>
                <a:gd name="connsiteY7" fmla="*/ 20574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 h="411480">
                  <a:moveTo>
                    <a:pt x="256032" y="205740"/>
                  </a:moveTo>
                  <a:lnTo>
                    <a:pt x="137160" y="411480"/>
                  </a:lnTo>
                  <a:lnTo>
                    <a:pt x="18288" y="206502"/>
                  </a:lnTo>
                  <a:lnTo>
                    <a:pt x="18288" y="206502"/>
                  </a:lnTo>
                  <a:cubicBezTo>
                    <a:pt x="6096" y="185928"/>
                    <a:pt x="0" y="162306"/>
                    <a:pt x="0" y="137160"/>
                  </a:cubicBezTo>
                  <a:cubicBezTo>
                    <a:pt x="0" y="61722"/>
                    <a:pt x="61722" y="0"/>
                    <a:pt x="137160" y="0"/>
                  </a:cubicBezTo>
                  <a:cubicBezTo>
                    <a:pt x="212598" y="0"/>
                    <a:pt x="274320" y="61722"/>
                    <a:pt x="274320" y="137160"/>
                  </a:cubicBezTo>
                  <a:cubicBezTo>
                    <a:pt x="274320" y="162306"/>
                    <a:pt x="267462" y="185928"/>
                    <a:pt x="256032" y="205740"/>
                  </a:cubicBezTo>
                  <a:close/>
                </a:path>
              </a:pathLst>
            </a:custGeom>
            <a:noFill/>
            <a:ln w="15240" cap="rnd">
              <a:solidFill>
                <a:srgbClr val="164193"/>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FA6F1524-65A7-405A-A1A7-4323929C2576}"/>
                </a:ext>
              </a:extLst>
            </p:cNvPr>
            <p:cNvSpPr/>
            <p:nvPr/>
          </p:nvSpPr>
          <p:spPr>
            <a:xfrm>
              <a:off x="2156460" y="2644902"/>
              <a:ext cx="121920" cy="121920"/>
            </a:xfrm>
            <a:custGeom>
              <a:avLst/>
              <a:gdLst>
                <a:gd name="connsiteX0" fmla="*/ 121920 w 121920"/>
                <a:gd name="connsiteY0" fmla="*/ 60960 h 121920"/>
                <a:gd name="connsiteX1" fmla="*/ 60960 w 121920"/>
                <a:gd name="connsiteY1" fmla="*/ 121920 h 121920"/>
                <a:gd name="connsiteX2" fmla="*/ 0 w 121920"/>
                <a:gd name="connsiteY2" fmla="*/ 60960 h 121920"/>
                <a:gd name="connsiteX3" fmla="*/ 60960 w 121920"/>
                <a:gd name="connsiteY3" fmla="*/ 0 h 121920"/>
                <a:gd name="connsiteX4" fmla="*/ 121920 w 121920"/>
                <a:gd name="connsiteY4" fmla="*/ 60960 h 1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121920">
                  <a:moveTo>
                    <a:pt x="121920" y="60960"/>
                  </a:moveTo>
                  <a:cubicBezTo>
                    <a:pt x="121920" y="94627"/>
                    <a:pt x="94627" y="121920"/>
                    <a:pt x="60960" y="121920"/>
                  </a:cubicBezTo>
                  <a:cubicBezTo>
                    <a:pt x="27293" y="121920"/>
                    <a:pt x="0" y="94627"/>
                    <a:pt x="0" y="60960"/>
                  </a:cubicBezTo>
                  <a:cubicBezTo>
                    <a:pt x="0" y="27293"/>
                    <a:pt x="27293" y="0"/>
                    <a:pt x="60960" y="0"/>
                  </a:cubicBezTo>
                  <a:cubicBezTo>
                    <a:pt x="94627" y="0"/>
                    <a:pt x="121920" y="27293"/>
                    <a:pt x="121920" y="60960"/>
                  </a:cubicBezTo>
                  <a:close/>
                </a:path>
              </a:pathLst>
            </a:custGeom>
            <a:noFill/>
            <a:ln w="15240" cap="rnd">
              <a:solidFill>
                <a:srgbClr val="164193"/>
              </a:solidFill>
              <a:prstDash val="solid"/>
              <a:round/>
            </a:ln>
          </p:spPr>
          <p:txBody>
            <a:bodyPr rtlCol="0" anchor="ctr"/>
            <a:lstStyle/>
            <a:p>
              <a:endParaRPr lang="nl-NL"/>
            </a:p>
          </p:txBody>
        </p:sp>
      </p:grpSp>
      <p:grpSp>
        <p:nvGrpSpPr>
          <p:cNvPr id="17" name="Graphic 7">
            <a:extLst>
              <a:ext uri="{FF2B5EF4-FFF2-40B4-BE49-F238E27FC236}">
                <a16:creationId xmlns:a16="http://schemas.microsoft.com/office/drawing/2014/main" id="{0410679D-384B-45D6-B4AA-89DB46B013C8}"/>
              </a:ext>
            </a:extLst>
          </p:cNvPr>
          <p:cNvGrpSpPr/>
          <p:nvPr userDrawn="1"/>
        </p:nvGrpSpPr>
        <p:grpSpPr>
          <a:xfrm>
            <a:off x="702945" y="4607051"/>
            <a:ext cx="396240" cy="396240"/>
            <a:chOff x="2019300" y="3382517"/>
            <a:chExt cx="396240" cy="396240"/>
          </a:xfrm>
          <a:noFill/>
        </p:grpSpPr>
        <p:sp>
          <p:nvSpPr>
            <p:cNvPr id="18" name="Vrije vorm: vorm 17">
              <a:extLst>
                <a:ext uri="{FF2B5EF4-FFF2-40B4-BE49-F238E27FC236}">
                  <a16:creationId xmlns:a16="http://schemas.microsoft.com/office/drawing/2014/main" id="{A753571B-52FA-4885-8D87-C673CC021765}"/>
                </a:ext>
              </a:extLst>
            </p:cNvPr>
            <p:cNvSpPr/>
            <p:nvPr/>
          </p:nvSpPr>
          <p:spPr>
            <a:xfrm>
              <a:off x="2232660" y="342823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461AB54B-E27F-4AD0-887C-89B3B02D03F1}"/>
                </a:ext>
              </a:extLst>
            </p:cNvPr>
            <p:cNvSpPr/>
            <p:nvPr/>
          </p:nvSpPr>
          <p:spPr>
            <a:xfrm>
              <a:off x="2232660" y="345871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20" name="Vrije vorm: vorm 19">
              <a:extLst>
                <a:ext uri="{FF2B5EF4-FFF2-40B4-BE49-F238E27FC236}">
                  <a16:creationId xmlns:a16="http://schemas.microsoft.com/office/drawing/2014/main" id="{E9CD77C2-097D-4D3B-9424-397A6F485BA9}"/>
                </a:ext>
              </a:extLst>
            </p:cNvPr>
            <p:cNvSpPr/>
            <p:nvPr/>
          </p:nvSpPr>
          <p:spPr>
            <a:xfrm>
              <a:off x="2232660" y="3489198"/>
              <a:ext cx="91440" cy="7620"/>
            </a:xfrm>
            <a:custGeom>
              <a:avLst/>
              <a:gdLst>
                <a:gd name="connsiteX0" fmla="*/ 0 w 91440"/>
                <a:gd name="connsiteY0" fmla="*/ 0 h 7620"/>
                <a:gd name="connsiteX1" fmla="*/ 91440 w 91440"/>
                <a:gd name="connsiteY1" fmla="*/ 0 h 7620"/>
              </a:gdLst>
              <a:ahLst/>
              <a:cxnLst>
                <a:cxn ang="0">
                  <a:pos x="connsiteX0" y="connsiteY0"/>
                </a:cxn>
                <a:cxn ang="0">
                  <a:pos x="connsiteX1" y="connsiteY1"/>
                </a:cxn>
              </a:cxnLst>
              <a:rect l="l" t="t" r="r" b="b"/>
              <a:pathLst>
                <a:path w="91440" h="7620">
                  <a:moveTo>
                    <a:pt x="0" y="0"/>
                  </a:moveTo>
                  <a:lnTo>
                    <a:pt x="91440" y="0"/>
                  </a:lnTo>
                </a:path>
              </a:pathLst>
            </a:custGeom>
            <a:ln w="15240" cap="rnd">
              <a:solidFill>
                <a:srgbClr val="164193"/>
              </a:solidFill>
              <a:prstDash val="solid"/>
              <a:round/>
            </a:ln>
          </p:spPr>
          <p:txBody>
            <a:bodyPr rtlCol="0" anchor="ctr"/>
            <a:lstStyle/>
            <a:p>
              <a:endParaRPr lang="nl-NL"/>
            </a:p>
          </p:txBody>
        </p:sp>
        <p:sp>
          <p:nvSpPr>
            <p:cNvPr id="21" name="Vrije vorm: vorm 20">
              <a:extLst>
                <a:ext uri="{FF2B5EF4-FFF2-40B4-BE49-F238E27FC236}">
                  <a16:creationId xmlns:a16="http://schemas.microsoft.com/office/drawing/2014/main" id="{E141F584-5F13-4CBA-A99C-EAD8FCF75E96}"/>
                </a:ext>
              </a:extLst>
            </p:cNvPr>
            <p:cNvSpPr/>
            <p:nvPr/>
          </p:nvSpPr>
          <p:spPr>
            <a:xfrm>
              <a:off x="2171700" y="3382517"/>
              <a:ext cx="243840" cy="198120"/>
            </a:xfrm>
            <a:custGeom>
              <a:avLst/>
              <a:gdLst>
                <a:gd name="connsiteX0" fmla="*/ 114300 w 243840"/>
                <a:gd name="connsiteY0" fmla="*/ 152400 h 198120"/>
                <a:gd name="connsiteX1" fmla="*/ 220980 w 243840"/>
                <a:gd name="connsiteY1" fmla="*/ 152400 h 198120"/>
                <a:gd name="connsiteX2" fmla="*/ 243840 w 243840"/>
                <a:gd name="connsiteY2" fmla="*/ 129540 h 198120"/>
                <a:gd name="connsiteX3" fmla="*/ 243840 w 243840"/>
                <a:gd name="connsiteY3" fmla="*/ 22860 h 198120"/>
                <a:gd name="connsiteX4" fmla="*/ 220980 w 243840"/>
                <a:gd name="connsiteY4" fmla="*/ 0 h 198120"/>
                <a:gd name="connsiteX5" fmla="*/ 22860 w 243840"/>
                <a:gd name="connsiteY5" fmla="*/ 0 h 198120"/>
                <a:gd name="connsiteX6" fmla="*/ 0 w 243840"/>
                <a:gd name="connsiteY6" fmla="*/ 22860 h 198120"/>
                <a:gd name="connsiteX7" fmla="*/ 0 w 243840"/>
                <a:gd name="connsiteY7" fmla="*/ 129540 h 198120"/>
                <a:gd name="connsiteX8" fmla="*/ 22860 w 243840"/>
                <a:gd name="connsiteY8" fmla="*/ 152400 h 198120"/>
                <a:gd name="connsiteX9" fmla="*/ 60960 w 243840"/>
                <a:gd name="connsiteY9" fmla="*/ 152400 h 198120"/>
                <a:gd name="connsiteX10" fmla="*/ 60960 w 243840"/>
                <a:gd name="connsiteY10" fmla="*/ 198120 h 198120"/>
                <a:gd name="connsiteX11" fmla="*/ 114300 w 243840"/>
                <a:gd name="connsiteY11" fmla="*/ 15240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 h="198120">
                  <a:moveTo>
                    <a:pt x="114300" y="152400"/>
                  </a:moveTo>
                  <a:lnTo>
                    <a:pt x="220980" y="152400"/>
                  </a:lnTo>
                  <a:cubicBezTo>
                    <a:pt x="233934" y="152400"/>
                    <a:pt x="243840" y="142494"/>
                    <a:pt x="243840" y="129540"/>
                  </a:cubicBezTo>
                  <a:lnTo>
                    <a:pt x="243840" y="22860"/>
                  </a:lnTo>
                  <a:cubicBezTo>
                    <a:pt x="243840" y="9906"/>
                    <a:pt x="233934" y="0"/>
                    <a:pt x="220980" y="0"/>
                  </a:cubicBezTo>
                  <a:lnTo>
                    <a:pt x="22860" y="0"/>
                  </a:lnTo>
                  <a:cubicBezTo>
                    <a:pt x="9906" y="0"/>
                    <a:pt x="0" y="9906"/>
                    <a:pt x="0" y="22860"/>
                  </a:cubicBezTo>
                  <a:lnTo>
                    <a:pt x="0" y="129540"/>
                  </a:lnTo>
                  <a:cubicBezTo>
                    <a:pt x="0" y="142494"/>
                    <a:pt x="9906" y="152400"/>
                    <a:pt x="22860" y="152400"/>
                  </a:cubicBezTo>
                  <a:lnTo>
                    <a:pt x="60960" y="152400"/>
                  </a:lnTo>
                  <a:lnTo>
                    <a:pt x="60960" y="198120"/>
                  </a:lnTo>
                  <a:lnTo>
                    <a:pt x="114300" y="152400"/>
                  </a:lnTo>
                  <a:close/>
                </a:path>
              </a:pathLst>
            </a:custGeom>
            <a:noFill/>
            <a:ln w="15240" cap="rnd">
              <a:solidFill>
                <a:srgbClr val="164193"/>
              </a:solidFill>
              <a:prstDash val="solid"/>
              <a:round/>
            </a:ln>
          </p:spPr>
          <p:txBody>
            <a:bodyPr rtlCol="0" anchor="ctr"/>
            <a:lstStyle/>
            <a:p>
              <a:endParaRPr lang="nl-NL"/>
            </a:p>
          </p:txBody>
        </p:sp>
        <p:sp>
          <p:nvSpPr>
            <p:cNvPr id="22" name="Vrije vorm: vorm 21">
              <a:extLst>
                <a:ext uri="{FF2B5EF4-FFF2-40B4-BE49-F238E27FC236}">
                  <a16:creationId xmlns:a16="http://schemas.microsoft.com/office/drawing/2014/main" id="{C11DCF70-AF3B-407A-A828-B236AA2F41AE}"/>
                </a:ext>
              </a:extLst>
            </p:cNvPr>
            <p:cNvSpPr/>
            <p:nvPr/>
          </p:nvSpPr>
          <p:spPr>
            <a:xfrm>
              <a:off x="2095500" y="3480054"/>
              <a:ext cx="121920" cy="146303"/>
            </a:xfrm>
            <a:custGeom>
              <a:avLst/>
              <a:gdLst>
                <a:gd name="connsiteX0" fmla="*/ 121920 w 121920"/>
                <a:gd name="connsiteY0" fmla="*/ 131064 h 146303"/>
                <a:gd name="connsiteX1" fmla="*/ 76200 w 121920"/>
                <a:gd name="connsiteY1" fmla="*/ 146304 h 146303"/>
                <a:gd name="connsiteX2" fmla="*/ 0 w 121920"/>
                <a:gd name="connsiteY2" fmla="*/ 70104 h 146303"/>
                <a:gd name="connsiteX3" fmla="*/ 45720 w 121920"/>
                <a:gd name="connsiteY3" fmla="*/ 0 h 146303"/>
              </a:gdLst>
              <a:ahLst/>
              <a:cxnLst>
                <a:cxn ang="0">
                  <a:pos x="connsiteX0" y="connsiteY0"/>
                </a:cxn>
                <a:cxn ang="0">
                  <a:pos x="connsiteX1" y="connsiteY1"/>
                </a:cxn>
                <a:cxn ang="0">
                  <a:pos x="connsiteX2" y="connsiteY2"/>
                </a:cxn>
                <a:cxn ang="0">
                  <a:pos x="connsiteX3" y="connsiteY3"/>
                </a:cxn>
              </a:cxnLst>
              <a:rect l="l" t="t" r="r" b="b"/>
              <a:pathLst>
                <a:path w="121920" h="146303">
                  <a:moveTo>
                    <a:pt x="121920" y="131064"/>
                  </a:moveTo>
                  <a:cubicBezTo>
                    <a:pt x="108966" y="140208"/>
                    <a:pt x="93726" y="146304"/>
                    <a:pt x="76200" y="146304"/>
                  </a:cubicBezTo>
                  <a:cubicBezTo>
                    <a:pt x="34290" y="146304"/>
                    <a:pt x="0" y="112014"/>
                    <a:pt x="0" y="70104"/>
                  </a:cubicBezTo>
                  <a:cubicBezTo>
                    <a:pt x="0" y="38862"/>
                    <a:pt x="19050" y="12192"/>
                    <a:pt x="45720" y="0"/>
                  </a:cubicBezTo>
                </a:path>
              </a:pathLst>
            </a:custGeom>
            <a:noFill/>
            <a:ln w="15240" cap="rnd">
              <a:solidFill>
                <a:srgbClr val="164193"/>
              </a:solidFill>
              <a:prstDash val="solid"/>
              <a:round/>
            </a:ln>
          </p:spPr>
          <p:txBody>
            <a:bodyPr rtlCol="0" anchor="ctr"/>
            <a:lstStyle/>
            <a:p>
              <a:endParaRPr lang="nl-NL"/>
            </a:p>
          </p:txBody>
        </p:sp>
        <p:sp>
          <p:nvSpPr>
            <p:cNvPr id="23" name="Vrije vorm: vorm 22">
              <a:extLst>
                <a:ext uri="{FF2B5EF4-FFF2-40B4-BE49-F238E27FC236}">
                  <a16:creationId xmlns:a16="http://schemas.microsoft.com/office/drawing/2014/main" id="{E5F577B6-2C60-4762-9D66-2372C9536E32}"/>
                </a:ext>
              </a:extLst>
            </p:cNvPr>
            <p:cNvSpPr/>
            <p:nvPr/>
          </p:nvSpPr>
          <p:spPr>
            <a:xfrm>
              <a:off x="2019300" y="3626357"/>
              <a:ext cx="304800" cy="152400"/>
            </a:xfrm>
            <a:custGeom>
              <a:avLst/>
              <a:gdLst>
                <a:gd name="connsiteX0" fmla="*/ 0 w 304800"/>
                <a:gd name="connsiteY0" fmla="*/ 152400 h 152400"/>
                <a:gd name="connsiteX1" fmla="*/ 152400 w 304800"/>
                <a:gd name="connsiteY1" fmla="*/ 0 h 152400"/>
                <a:gd name="connsiteX2" fmla="*/ 304800 w 304800"/>
                <a:gd name="connsiteY2" fmla="*/ 152400 h 152400"/>
              </a:gdLst>
              <a:ahLst/>
              <a:cxnLst>
                <a:cxn ang="0">
                  <a:pos x="connsiteX0" y="connsiteY0"/>
                </a:cxn>
                <a:cxn ang="0">
                  <a:pos x="connsiteX1" y="connsiteY1"/>
                </a:cxn>
                <a:cxn ang="0">
                  <a:pos x="connsiteX2" y="connsiteY2"/>
                </a:cxn>
              </a:cxnLst>
              <a:rect l="l" t="t" r="r" b="b"/>
              <a:pathLst>
                <a:path w="304800" h="152400">
                  <a:moveTo>
                    <a:pt x="0" y="152400"/>
                  </a:moveTo>
                  <a:cubicBezTo>
                    <a:pt x="0" y="68580"/>
                    <a:pt x="68580" y="0"/>
                    <a:pt x="152400" y="0"/>
                  </a:cubicBezTo>
                  <a:cubicBezTo>
                    <a:pt x="236220" y="0"/>
                    <a:pt x="304800" y="68580"/>
                    <a:pt x="304800" y="152400"/>
                  </a:cubicBezTo>
                </a:path>
              </a:pathLst>
            </a:custGeom>
            <a:noFill/>
            <a:ln w="15240" cap="rnd">
              <a:solidFill>
                <a:srgbClr val="164193"/>
              </a:solidFill>
              <a:prstDash val="solid"/>
              <a:round/>
            </a:ln>
          </p:spPr>
          <p:txBody>
            <a:bodyPr rtlCol="0" anchor="ctr"/>
            <a:lstStyle/>
            <a:p>
              <a:endParaRPr lang="nl-NL"/>
            </a:p>
          </p:txBody>
        </p:sp>
      </p:grpSp>
      <p:grpSp>
        <p:nvGrpSpPr>
          <p:cNvPr id="24" name="Graphic 7">
            <a:extLst>
              <a:ext uri="{FF2B5EF4-FFF2-40B4-BE49-F238E27FC236}">
                <a16:creationId xmlns:a16="http://schemas.microsoft.com/office/drawing/2014/main" id="{CA1AA079-B0B9-4E9B-9D48-1CE31126438E}"/>
              </a:ext>
            </a:extLst>
          </p:cNvPr>
          <p:cNvGrpSpPr/>
          <p:nvPr userDrawn="1"/>
        </p:nvGrpSpPr>
        <p:grpSpPr>
          <a:xfrm>
            <a:off x="695325" y="5422351"/>
            <a:ext cx="411480" cy="381000"/>
            <a:chOff x="2011680" y="4165854"/>
            <a:chExt cx="411480" cy="381000"/>
          </a:xfrm>
          <a:noFill/>
        </p:grpSpPr>
        <p:sp>
          <p:nvSpPr>
            <p:cNvPr id="25" name="Vrije vorm: vorm 24">
              <a:extLst>
                <a:ext uri="{FF2B5EF4-FFF2-40B4-BE49-F238E27FC236}">
                  <a16:creationId xmlns:a16="http://schemas.microsoft.com/office/drawing/2014/main" id="{8BB98AB0-B867-4FBB-97CF-6CA13E5D1D44}"/>
                </a:ext>
              </a:extLst>
            </p:cNvPr>
            <p:cNvSpPr/>
            <p:nvPr/>
          </p:nvSpPr>
          <p:spPr>
            <a:xfrm>
              <a:off x="2164080" y="4501134"/>
              <a:ext cx="7620" cy="30480"/>
            </a:xfrm>
            <a:custGeom>
              <a:avLst/>
              <a:gdLst>
                <a:gd name="connsiteX0" fmla="*/ 7620 w 7620"/>
                <a:gd name="connsiteY0" fmla="*/ 0 h 30480"/>
                <a:gd name="connsiteX1" fmla="*/ 0 w 7620"/>
                <a:gd name="connsiteY1" fmla="*/ 30480 h 30480"/>
              </a:gdLst>
              <a:ahLst/>
              <a:cxnLst>
                <a:cxn ang="0">
                  <a:pos x="connsiteX0" y="connsiteY0"/>
                </a:cxn>
                <a:cxn ang="0">
                  <a:pos x="connsiteX1" y="connsiteY1"/>
                </a:cxn>
              </a:cxnLst>
              <a:rect l="l" t="t" r="r" b="b"/>
              <a:pathLst>
                <a:path w="7620" h="30480">
                  <a:moveTo>
                    <a:pt x="7620" y="0"/>
                  </a:moveTo>
                  <a:lnTo>
                    <a:pt x="0" y="30480"/>
                  </a:lnTo>
                </a:path>
              </a:pathLst>
            </a:custGeom>
            <a:ln w="15240" cap="rnd">
              <a:solidFill>
                <a:srgbClr val="164193"/>
              </a:solidFill>
              <a:prstDash val="solid"/>
              <a:round/>
            </a:ln>
          </p:spPr>
          <p:txBody>
            <a:bodyPr rtlCol="0" anchor="ctr"/>
            <a:lstStyle/>
            <a:p>
              <a:endParaRPr lang="nl-NL"/>
            </a:p>
          </p:txBody>
        </p:sp>
        <p:sp>
          <p:nvSpPr>
            <p:cNvPr id="26" name="Vrije vorm: vorm 25">
              <a:extLst>
                <a:ext uri="{FF2B5EF4-FFF2-40B4-BE49-F238E27FC236}">
                  <a16:creationId xmlns:a16="http://schemas.microsoft.com/office/drawing/2014/main" id="{E135B931-543D-4202-BE3C-9A85BB55FA9D}"/>
                </a:ext>
              </a:extLst>
            </p:cNvPr>
            <p:cNvSpPr/>
            <p:nvPr/>
          </p:nvSpPr>
          <p:spPr>
            <a:xfrm>
              <a:off x="2263140" y="4501134"/>
              <a:ext cx="7620" cy="30480"/>
            </a:xfrm>
            <a:custGeom>
              <a:avLst/>
              <a:gdLst>
                <a:gd name="connsiteX0" fmla="*/ 7620 w 7620"/>
                <a:gd name="connsiteY0" fmla="*/ 30480 h 30480"/>
                <a:gd name="connsiteX1" fmla="*/ 0 w 7620"/>
                <a:gd name="connsiteY1" fmla="*/ 0 h 30480"/>
              </a:gdLst>
              <a:ahLst/>
              <a:cxnLst>
                <a:cxn ang="0">
                  <a:pos x="connsiteX0" y="connsiteY0"/>
                </a:cxn>
                <a:cxn ang="0">
                  <a:pos x="connsiteX1" y="connsiteY1"/>
                </a:cxn>
              </a:cxnLst>
              <a:rect l="l" t="t" r="r" b="b"/>
              <a:pathLst>
                <a:path w="7620" h="30480">
                  <a:moveTo>
                    <a:pt x="7620" y="30480"/>
                  </a:moveTo>
                  <a:lnTo>
                    <a:pt x="0" y="0"/>
                  </a:lnTo>
                </a:path>
              </a:pathLst>
            </a:custGeom>
            <a:ln w="15240" cap="rnd">
              <a:solidFill>
                <a:srgbClr val="164193"/>
              </a:solidFill>
              <a:prstDash val="solid"/>
              <a:round/>
            </a:ln>
          </p:spPr>
          <p:txBody>
            <a:bodyPr rtlCol="0" anchor="ctr"/>
            <a:lstStyle/>
            <a:p>
              <a:endParaRPr lang="nl-NL"/>
            </a:p>
          </p:txBody>
        </p:sp>
        <p:sp>
          <p:nvSpPr>
            <p:cNvPr id="27" name="Vrije vorm: vorm 26">
              <a:extLst>
                <a:ext uri="{FF2B5EF4-FFF2-40B4-BE49-F238E27FC236}">
                  <a16:creationId xmlns:a16="http://schemas.microsoft.com/office/drawing/2014/main" id="{8C86AE20-EF5A-4032-A287-12F5735D58E9}"/>
                </a:ext>
              </a:extLst>
            </p:cNvPr>
            <p:cNvSpPr/>
            <p:nvPr/>
          </p:nvSpPr>
          <p:spPr>
            <a:xfrm>
              <a:off x="2011680" y="4394454"/>
              <a:ext cx="411480" cy="7620"/>
            </a:xfrm>
            <a:custGeom>
              <a:avLst/>
              <a:gdLst>
                <a:gd name="connsiteX0" fmla="*/ 411480 w 411480"/>
                <a:gd name="connsiteY0" fmla="*/ 0 h 7620"/>
                <a:gd name="connsiteX1" fmla="*/ 0 w 411480"/>
                <a:gd name="connsiteY1" fmla="*/ 0 h 7620"/>
              </a:gdLst>
              <a:ahLst/>
              <a:cxnLst>
                <a:cxn ang="0">
                  <a:pos x="connsiteX0" y="connsiteY0"/>
                </a:cxn>
                <a:cxn ang="0">
                  <a:pos x="connsiteX1" y="connsiteY1"/>
                </a:cxn>
              </a:cxnLst>
              <a:rect l="l" t="t" r="r" b="b"/>
              <a:pathLst>
                <a:path w="411480" h="7620">
                  <a:moveTo>
                    <a:pt x="411480" y="0"/>
                  </a:moveTo>
                  <a:lnTo>
                    <a:pt x="0" y="0"/>
                  </a:lnTo>
                </a:path>
              </a:pathLst>
            </a:custGeom>
            <a:ln w="15240" cap="rnd">
              <a:solidFill>
                <a:srgbClr val="164193"/>
              </a:solidFill>
              <a:prstDash val="solid"/>
              <a:round/>
            </a:ln>
          </p:spPr>
          <p:txBody>
            <a:bodyPr rtlCol="0" anchor="ctr"/>
            <a:lstStyle/>
            <a:p>
              <a:endParaRPr lang="nl-NL"/>
            </a:p>
          </p:txBody>
        </p:sp>
        <p:sp>
          <p:nvSpPr>
            <p:cNvPr id="28" name="Vrije vorm: vorm 27">
              <a:extLst>
                <a:ext uri="{FF2B5EF4-FFF2-40B4-BE49-F238E27FC236}">
                  <a16:creationId xmlns:a16="http://schemas.microsoft.com/office/drawing/2014/main" id="{9BE92AB8-FC73-45FD-92A7-502C590D2CAA}"/>
                </a:ext>
              </a:extLst>
            </p:cNvPr>
            <p:cNvSpPr/>
            <p:nvPr/>
          </p:nvSpPr>
          <p:spPr>
            <a:xfrm>
              <a:off x="2011680" y="4165854"/>
              <a:ext cx="411480" cy="304800"/>
            </a:xfrm>
            <a:custGeom>
              <a:avLst/>
              <a:gdLst>
                <a:gd name="connsiteX0" fmla="*/ 388620 w 411480"/>
                <a:gd name="connsiteY0" fmla="*/ 0 h 304800"/>
                <a:gd name="connsiteX1" fmla="*/ 22860 w 411480"/>
                <a:gd name="connsiteY1" fmla="*/ 0 h 304800"/>
                <a:gd name="connsiteX2" fmla="*/ 0 w 411480"/>
                <a:gd name="connsiteY2" fmla="*/ 22860 h 304800"/>
                <a:gd name="connsiteX3" fmla="*/ 0 w 411480"/>
                <a:gd name="connsiteY3" fmla="*/ 281940 h 304800"/>
                <a:gd name="connsiteX4" fmla="*/ 22860 w 411480"/>
                <a:gd name="connsiteY4" fmla="*/ 304800 h 304800"/>
                <a:gd name="connsiteX5" fmla="*/ 388620 w 411480"/>
                <a:gd name="connsiteY5" fmla="*/ 304800 h 304800"/>
                <a:gd name="connsiteX6" fmla="*/ 411480 w 411480"/>
                <a:gd name="connsiteY6" fmla="*/ 281940 h 304800"/>
                <a:gd name="connsiteX7" fmla="*/ 411480 w 411480"/>
                <a:gd name="connsiteY7" fmla="*/ 22860 h 304800"/>
                <a:gd name="connsiteX8" fmla="*/ 388620 w 411480"/>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304800">
                  <a:moveTo>
                    <a:pt x="388620" y="0"/>
                  </a:moveTo>
                  <a:lnTo>
                    <a:pt x="22860" y="0"/>
                  </a:lnTo>
                  <a:cubicBezTo>
                    <a:pt x="9906" y="0"/>
                    <a:pt x="0" y="9906"/>
                    <a:pt x="0" y="22860"/>
                  </a:cubicBezTo>
                  <a:lnTo>
                    <a:pt x="0" y="281940"/>
                  </a:lnTo>
                  <a:cubicBezTo>
                    <a:pt x="0" y="294894"/>
                    <a:pt x="9906" y="304800"/>
                    <a:pt x="22860" y="304800"/>
                  </a:cubicBezTo>
                  <a:lnTo>
                    <a:pt x="388620" y="304800"/>
                  </a:lnTo>
                  <a:cubicBezTo>
                    <a:pt x="401574" y="304800"/>
                    <a:pt x="411480" y="294894"/>
                    <a:pt x="411480" y="281940"/>
                  </a:cubicBezTo>
                  <a:lnTo>
                    <a:pt x="411480" y="22860"/>
                  </a:lnTo>
                  <a:cubicBezTo>
                    <a:pt x="411480" y="9906"/>
                    <a:pt x="401574" y="0"/>
                    <a:pt x="388620" y="0"/>
                  </a:cubicBezTo>
                  <a:close/>
                </a:path>
              </a:pathLst>
            </a:custGeom>
            <a:noFill/>
            <a:ln w="15240" cap="rnd">
              <a:solidFill>
                <a:srgbClr val="164193"/>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8F966D62-F467-41BC-8A94-5B6508F95CFA}"/>
                </a:ext>
              </a:extLst>
            </p:cNvPr>
            <p:cNvSpPr/>
            <p:nvPr/>
          </p:nvSpPr>
          <p:spPr>
            <a:xfrm>
              <a:off x="2209800" y="4424934"/>
              <a:ext cx="15240" cy="15240"/>
            </a:xfrm>
            <a:custGeom>
              <a:avLst/>
              <a:gdLst>
                <a:gd name="connsiteX0" fmla="*/ 15240 w 15240"/>
                <a:gd name="connsiteY0" fmla="*/ 7620 h 15240"/>
                <a:gd name="connsiteX1" fmla="*/ 7620 w 15240"/>
                <a:gd name="connsiteY1" fmla="*/ 15240 h 15240"/>
                <a:gd name="connsiteX2" fmla="*/ 0 w 15240"/>
                <a:gd name="connsiteY2" fmla="*/ 7620 h 15240"/>
                <a:gd name="connsiteX3" fmla="*/ 7620 w 15240"/>
                <a:gd name="connsiteY3" fmla="*/ 0 h 15240"/>
                <a:gd name="connsiteX4" fmla="*/ 15240 w 1524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5240">
                  <a:moveTo>
                    <a:pt x="15240" y="7620"/>
                  </a:moveTo>
                  <a:cubicBezTo>
                    <a:pt x="15240" y="11829"/>
                    <a:pt x="11828" y="15240"/>
                    <a:pt x="7620" y="15240"/>
                  </a:cubicBezTo>
                  <a:cubicBezTo>
                    <a:pt x="3412" y="15240"/>
                    <a:pt x="0" y="11829"/>
                    <a:pt x="0" y="7620"/>
                  </a:cubicBezTo>
                  <a:cubicBezTo>
                    <a:pt x="0" y="3412"/>
                    <a:pt x="3412" y="0"/>
                    <a:pt x="7620" y="0"/>
                  </a:cubicBezTo>
                  <a:cubicBezTo>
                    <a:pt x="11828" y="0"/>
                    <a:pt x="15240" y="3412"/>
                    <a:pt x="15240" y="7620"/>
                  </a:cubicBezTo>
                  <a:close/>
                </a:path>
              </a:pathLst>
            </a:custGeom>
            <a:noFill/>
            <a:ln w="15240" cap="rnd">
              <a:solidFill>
                <a:srgbClr val="164193"/>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CD1D93D0-C1B7-4228-B4B8-B7660F5C6FC5}"/>
                </a:ext>
              </a:extLst>
            </p:cNvPr>
            <p:cNvSpPr/>
            <p:nvPr/>
          </p:nvSpPr>
          <p:spPr>
            <a:xfrm>
              <a:off x="2179320" y="4546854"/>
              <a:ext cx="76200" cy="7620"/>
            </a:xfrm>
            <a:custGeom>
              <a:avLst/>
              <a:gdLst>
                <a:gd name="connsiteX0" fmla="*/ 0 w 76200"/>
                <a:gd name="connsiteY0" fmla="*/ 0 h 7620"/>
                <a:gd name="connsiteX1" fmla="*/ 76200 w 76200"/>
                <a:gd name="connsiteY1" fmla="*/ 0 h 7620"/>
              </a:gdLst>
              <a:ahLst/>
              <a:cxnLst>
                <a:cxn ang="0">
                  <a:pos x="connsiteX0" y="connsiteY0"/>
                </a:cxn>
                <a:cxn ang="0">
                  <a:pos x="connsiteX1" y="connsiteY1"/>
                </a:cxn>
              </a:cxnLst>
              <a:rect l="l" t="t" r="r" b="b"/>
              <a:pathLst>
                <a:path w="76200" h="7620">
                  <a:moveTo>
                    <a:pt x="0" y="0"/>
                  </a:moveTo>
                  <a:lnTo>
                    <a:pt x="76200" y="0"/>
                  </a:lnTo>
                </a:path>
              </a:pathLst>
            </a:custGeom>
            <a:ln w="15240" cap="rnd">
              <a:solidFill>
                <a:srgbClr val="164193"/>
              </a:solidFill>
              <a:prstDash val="solid"/>
              <a:round/>
            </a:ln>
          </p:spPr>
          <p:txBody>
            <a:bodyPr rtlCol="0" anchor="ctr"/>
            <a:lstStyle/>
            <a:p>
              <a:endParaRPr lang="nl-NL"/>
            </a:p>
          </p:txBody>
        </p:sp>
        <p:sp>
          <p:nvSpPr>
            <p:cNvPr id="31" name="Vrije vorm: vorm 30">
              <a:extLst>
                <a:ext uri="{FF2B5EF4-FFF2-40B4-BE49-F238E27FC236}">
                  <a16:creationId xmlns:a16="http://schemas.microsoft.com/office/drawing/2014/main" id="{3A2574E2-870F-4F13-A97A-3BE1A678CDE4}"/>
                </a:ext>
              </a:extLst>
            </p:cNvPr>
            <p:cNvSpPr/>
            <p:nvPr/>
          </p:nvSpPr>
          <p:spPr>
            <a:xfrm>
              <a:off x="2164080" y="4531614"/>
              <a:ext cx="15240" cy="15240"/>
            </a:xfrm>
            <a:custGeom>
              <a:avLst/>
              <a:gdLst>
                <a:gd name="connsiteX0" fmla="*/ 0 w 15240"/>
                <a:gd name="connsiteY0" fmla="*/ 0 h 15240"/>
                <a:gd name="connsiteX1" fmla="*/ 15240 w 15240"/>
                <a:gd name="connsiteY1" fmla="*/ 15240 h 15240"/>
              </a:gdLst>
              <a:ahLst/>
              <a:cxnLst>
                <a:cxn ang="0">
                  <a:pos x="connsiteX0" y="connsiteY0"/>
                </a:cxn>
                <a:cxn ang="0">
                  <a:pos x="connsiteX1" y="connsiteY1"/>
                </a:cxn>
              </a:cxnLst>
              <a:rect l="l" t="t" r="r" b="b"/>
              <a:pathLst>
                <a:path w="15240" h="15240">
                  <a:moveTo>
                    <a:pt x="0" y="0"/>
                  </a:moveTo>
                  <a:cubicBezTo>
                    <a:pt x="0" y="8382"/>
                    <a:pt x="6858" y="15240"/>
                    <a:pt x="15240" y="15240"/>
                  </a:cubicBezTo>
                </a:path>
              </a:pathLst>
            </a:custGeom>
            <a:noFill/>
            <a:ln w="15240" cap="rnd">
              <a:solidFill>
                <a:srgbClr val="164193"/>
              </a:solidFill>
              <a:prstDash val="solid"/>
              <a:round/>
            </a:ln>
          </p:spPr>
          <p:txBody>
            <a:bodyPr rtlCol="0" anchor="ctr"/>
            <a:lstStyle/>
            <a:p>
              <a:endParaRPr lang="nl-NL"/>
            </a:p>
          </p:txBody>
        </p:sp>
        <p:sp>
          <p:nvSpPr>
            <p:cNvPr id="32" name="Vrije vorm: vorm 31">
              <a:extLst>
                <a:ext uri="{FF2B5EF4-FFF2-40B4-BE49-F238E27FC236}">
                  <a16:creationId xmlns:a16="http://schemas.microsoft.com/office/drawing/2014/main" id="{058A0CFD-672A-40EE-BD27-F647B06CEA86}"/>
                </a:ext>
              </a:extLst>
            </p:cNvPr>
            <p:cNvSpPr/>
            <p:nvPr/>
          </p:nvSpPr>
          <p:spPr>
            <a:xfrm>
              <a:off x="2255520" y="4531614"/>
              <a:ext cx="15240" cy="15240"/>
            </a:xfrm>
            <a:custGeom>
              <a:avLst/>
              <a:gdLst>
                <a:gd name="connsiteX0" fmla="*/ 15240 w 15240"/>
                <a:gd name="connsiteY0" fmla="*/ 0 h 15240"/>
                <a:gd name="connsiteX1" fmla="*/ 0 w 15240"/>
                <a:gd name="connsiteY1" fmla="*/ 15240 h 15240"/>
              </a:gdLst>
              <a:ahLst/>
              <a:cxnLst>
                <a:cxn ang="0">
                  <a:pos x="connsiteX0" y="connsiteY0"/>
                </a:cxn>
                <a:cxn ang="0">
                  <a:pos x="connsiteX1" y="connsiteY1"/>
                </a:cxn>
              </a:cxnLst>
              <a:rect l="l" t="t" r="r" b="b"/>
              <a:pathLst>
                <a:path w="15240" h="15240">
                  <a:moveTo>
                    <a:pt x="15240" y="0"/>
                  </a:moveTo>
                  <a:cubicBezTo>
                    <a:pt x="15240" y="8382"/>
                    <a:pt x="8382" y="15240"/>
                    <a:pt x="0" y="15240"/>
                  </a:cubicBezTo>
                </a:path>
              </a:pathLst>
            </a:custGeom>
            <a:noFill/>
            <a:ln w="15240" cap="rnd">
              <a:solidFill>
                <a:srgbClr val="164193"/>
              </a:solidFill>
              <a:prstDash val="solid"/>
              <a:round/>
            </a:ln>
          </p:spPr>
          <p:txBody>
            <a:bodyPr rtlCol="0" anchor="ctr"/>
            <a:lstStyle/>
            <a:p>
              <a:endParaRPr lang="nl-NL"/>
            </a:p>
          </p:txBody>
        </p:sp>
        <p:sp>
          <p:nvSpPr>
            <p:cNvPr id="33" name="Vrije vorm: vorm 32">
              <a:extLst>
                <a:ext uri="{FF2B5EF4-FFF2-40B4-BE49-F238E27FC236}">
                  <a16:creationId xmlns:a16="http://schemas.microsoft.com/office/drawing/2014/main" id="{4E9DD996-E62E-4D2A-B370-7F441752AAFF}"/>
                </a:ext>
              </a:extLst>
            </p:cNvPr>
            <p:cNvSpPr/>
            <p:nvPr/>
          </p:nvSpPr>
          <p:spPr>
            <a:xfrm>
              <a:off x="2133600" y="4196334"/>
              <a:ext cx="167640" cy="167640"/>
            </a:xfrm>
            <a:custGeom>
              <a:avLst/>
              <a:gdLst>
                <a:gd name="connsiteX0" fmla="*/ 167640 w 167640"/>
                <a:gd name="connsiteY0" fmla="*/ 83820 h 167640"/>
                <a:gd name="connsiteX1" fmla="*/ 83820 w 167640"/>
                <a:gd name="connsiteY1" fmla="*/ 167640 h 167640"/>
                <a:gd name="connsiteX2" fmla="*/ 0 w 167640"/>
                <a:gd name="connsiteY2" fmla="*/ 83820 h 167640"/>
                <a:gd name="connsiteX3" fmla="*/ 83820 w 167640"/>
                <a:gd name="connsiteY3" fmla="*/ 0 h 167640"/>
                <a:gd name="connsiteX4" fmla="*/ 167640 w 167640"/>
                <a:gd name="connsiteY4" fmla="*/ 83820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167640">
                  <a:moveTo>
                    <a:pt x="167640" y="83820"/>
                  </a:moveTo>
                  <a:cubicBezTo>
                    <a:pt x="167640" y="130113"/>
                    <a:pt x="130113" y="167640"/>
                    <a:pt x="83820" y="167640"/>
                  </a:cubicBezTo>
                  <a:cubicBezTo>
                    <a:pt x="37527" y="167640"/>
                    <a:pt x="0" y="130113"/>
                    <a:pt x="0" y="83820"/>
                  </a:cubicBezTo>
                  <a:cubicBezTo>
                    <a:pt x="0" y="37528"/>
                    <a:pt x="37527" y="0"/>
                    <a:pt x="83820" y="0"/>
                  </a:cubicBezTo>
                  <a:cubicBezTo>
                    <a:pt x="130113" y="0"/>
                    <a:pt x="167640" y="37528"/>
                    <a:pt x="167640" y="83820"/>
                  </a:cubicBezTo>
                  <a:close/>
                </a:path>
              </a:pathLst>
            </a:custGeom>
            <a:noFill/>
            <a:ln w="15240" cap="rnd">
              <a:solidFill>
                <a:srgbClr val="164193"/>
              </a:solidFill>
              <a:prstDash val="solid"/>
              <a:round/>
            </a:ln>
          </p:spPr>
          <p:txBody>
            <a:bodyPr rtlCol="0" anchor="ctr"/>
            <a:lstStyle/>
            <a:p>
              <a:endParaRPr lang="nl-NL"/>
            </a:p>
          </p:txBody>
        </p:sp>
        <p:sp>
          <p:nvSpPr>
            <p:cNvPr id="34" name="Vrije vorm: vorm 33">
              <a:extLst>
                <a:ext uri="{FF2B5EF4-FFF2-40B4-BE49-F238E27FC236}">
                  <a16:creationId xmlns:a16="http://schemas.microsoft.com/office/drawing/2014/main" id="{03E6DBC5-7B7B-4BBF-A0EE-EF408EBEEA8C}"/>
                </a:ext>
              </a:extLst>
            </p:cNvPr>
            <p:cNvSpPr/>
            <p:nvPr/>
          </p:nvSpPr>
          <p:spPr>
            <a:xfrm>
              <a:off x="2134362" y="4238930"/>
              <a:ext cx="156972" cy="53415"/>
            </a:xfrm>
            <a:custGeom>
              <a:avLst/>
              <a:gdLst>
                <a:gd name="connsiteX0" fmla="*/ 0 w 156972"/>
                <a:gd name="connsiteY0" fmla="*/ 53416 h 53415"/>
                <a:gd name="connsiteX1" fmla="*/ 69342 w 156972"/>
                <a:gd name="connsiteY1" fmla="*/ 7696 h 53415"/>
                <a:gd name="connsiteX2" fmla="*/ 156972 w 156972"/>
                <a:gd name="connsiteY2" fmla="*/ 1600 h 53415"/>
              </a:gdLst>
              <a:ahLst/>
              <a:cxnLst>
                <a:cxn ang="0">
                  <a:pos x="connsiteX0" y="connsiteY0"/>
                </a:cxn>
                <a:cxn ang="0">
                  <a:pos x="connsiteX1" y="connsiteY1"/>
                </a:cxn>
                <a:cxn ang="0">
                  <a:pos x="connsiteX2" y="connsiteY2"/>
                </a:cxn>
              </a:cxnLst>
              <a:rect l="l" t="t" r="r" b="b"/>
              <a:pathLst>
                <a:path w="156972" h="53415">
                  <a:moveTo>
                    <a:pt x="0" y="53416"/>
                  </a:moveTo>
                  <a:cubicBezTo>
                    <a:pt x="10668" y="41224"/>
                    <a:pt x="35052" y="16840"/>
                    <a:pt x="69342" y="7696"/>
                  </a:cubicBezTo>
                  <a:cubicBezTo>
                    <a:pt x="105918" y="-2972"/>
                    <a:pt x="142494" y="76"/>
                    <a:pt x="156972" y="1600"/>
                  </a:cubicBezTo>
                </a:path>
              </a:pathLst>
            </a:custGeom>
            <a:noFill/>
            <a:ln w="15240" cap="rnd">
              <a:solidFill>
                <a:srgbClr val="164193"/>
              </a:solidFill>
              <a:prstDash val="solid"/>
              <a:round/>
            </a:ln>
          </p:spPr>
          <p:txBody>
            <a:bodyPr rtlCol="0" anchor="ctr"/>
            <a:lstStyle/>
            <a:p>
              <a:endParaRPr lang="nl-NL"/>
            </a:p>
          </p:txBody>
        </p:sp>
        <p:sp>
          <p:nvSpPr>
            <p:cNvPr id="35" name="Vrije vorm: vorm 34">
              <a:extLst>
                <a:ext uri="{FF2B5EF4-FFF2-40B4-BE49-F238E27FC236}">
                  <a16:creationId xmlns:a16="http://schemas.microsoft.com/office/drawing/2014/main" id="{45B84EB1-2CFD-43F1-9723-3C28C5EBE2F5}"/>
                </a:ext>
              </a:extLst>
            </p:cNvPr>
            <p:cNvSpPr/>
            <p:nvPr/>
          </p:nvSpPr>
          <p:spPr>
            <a:xfrm>
              <a:off x="2161858" y="4212335"/>
              <a:ext cx="60895" cy="150875"/>
            </a:xfrm>
            <a:custGeom>
              <a:avLst/>
              <a:gdLst>
                <a:gd name="connsiteX0" fmla="*/ 6793 w 60895"/>
                <a:gd name="connsiteY0" fmla="*/ 0 h 150875"/>
                <a:gd name="connsiteX1" fmla="*/ 4507 w 60895"/>
                <a:gd name="connsiteY1" fmla="*/ 80772 h 150875"/>
                <a:gd name="connsiteX2" fmla="*/ 60895 w 60895"/>
                <a:gd name="connsiteY2" fmla="*/ 150876 h 150875"/>
              </a:gdLst>
              <a:ahLst/>
              <a:cxnLst>
                <a:cxn ang="0">
                  <a:pos x="connsiteX0" y="connsiteY0"/>
                </a:cxn>
                <a:cxn ang="0">
                  <a:pos x="connsiteX1" y="connsiteY1"/>
                </a:cxn>
                <a:cxn ang="0">
                  <a:pos x="connsiteX2" y="connsiteY2"/>
                </a:cxn>
              </a:cxnLst>
              <a:rect l="l" t="t" r="r" b="b"/>
              <a:pathLst>
                <a:path w="60895" h="150875">
                  <a:moveTo>
                    <a:pt x="6793" y="0"/>
                  </a:moveTo>
                  <a:cubicBezTo>
                    <a:pt x="2221" y="16002"/>
                    <a:pt x="-4637" y="51054"/>
                    <a:pt x="4507" y="80772"/>
                  </a:cubicBezTo>
                  <a:cubicBezTo>
                    <a:pt x="14413" y="111252"/>
                    <a:pt x="45655" y="139446"/>
                    <a:pt x="60895" y="150876"/>
                  </a:cubicBezTo>
                </a:path>
              </a:pathLst>
            </a:custGeom>
            <a:noFill/>
            <a:ln w="15240" cap="rnd">
              <a:solidFill>
                <a:srgbClr val="164193"/>
              </a:solidFill>
              <a:prstDash val="solid"/>
              <a:round/>
            </a:ln>
          </p:spPr>
          <p:txBody>
            <a:bodyPr rtlCol="0" anchor="ctr"/>
            <a:lstStyle/>
            <a:p>
              <a:endParaRPr lang="nl-NL"/>
            </a:p>
          </p:txBody>
        </p:sp>
        <p:sp>
          <p:nvSpPr>
            <p:cNvPr id="36" name="Vrije vorm: vorm 35">
              <a:extLst>
                <a:ext uri="{FF2B5EF4-FFF2-40B4-BE49-F238E27FC236}">
                  <a16:creationId xmlns:a16="http://schemas.microsoft.com/office/drawing/2014/main" id="{84DA9644-2882-48BB-B67E-1A332EEA2668}"/>
                </a:ext>
              </a:extLst>
            </p:cNvPr>
            <p:cNvSpPr/>
            <p:nvPr/>
          </p:nvSpPr>
          <p:spPr>
            <a:xfrm>
              <a:off x="2170937" y="4200905"/>
              <a:ext cx="81772" cy="148590"/>
            </a:xfrm>
            <a:custGeom>
              <a:avLst/>
              <a:gdLst>
                <a:gd name="connsiteX0" fmla="*/ 0 w 81772"/>
                <a:gd name="connsiteY0" fmla="*/ 148590 h 148590"/>
                <a:gd name="connsiteX1" fmla="*/ 80010 w 81772"/>
                <a:gd name="connsiteY1" fmla="*/ 62484 h 148590"/>
                <a:gd name="connsiteX2" fmla="*/ 75438 w 81772"/>
                <a:gd name="connsiteY2" fmla="*/ 0 h 148590"/>
              </a:gdLst>
              <a:ahLst/>
              <a:cxnLst>
                <a:cxn ang="0">
                  <a:pos x="connsiteX0" y="connsiteY0"/>
                </a:cxn>
                <a:cxn ang="0">
                  <a:pos x="connsiteX1" y="connsiteY1"/>
                </a:cxn>
                <a:cxn ang="0">
                  <a:pos x="connsiteX2" y="connsiteY2"/>
                </a:cxn>
              </a:cxnLst>
              <a:rect l="l" t="t" r="r" b="b"/>
              <a:pathLst>
                <a:path w="81772" h="148590">
                  <a:moveTo>
                    <a:pt x="0" y="148590"/>
                  </a:moveTo>
                  <a:cubicBezTo>
                    <a:pt x="19812" y="138684"/>
                    <a:pt x="73152" y="108966"/>
                    <a:pt x="80010" y="62484"/>
                  </a:cubicBezTo>
                  <a:cubicBezTo>
                    <a:pt x="84582" y="34290"/>
                    <a:pt x="79248" y="11430"/>
                    <a:pt x="75438" y="0"/>
                  </a:cubicBezTo>
                </a:path>
              </a:pathLst>
            </a:custGeom>
            <a:noFill/>
            <a:ln w="15240" cap="rnd">
              <a:solidFill>
                <a:srgbClr val="164193"/>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BBF0D20E-5228-4C69-8D47-8891D4CE3D43}"/>
                </a:ext>
              </a:extLst>
            </p:cNvPr>
            <p:cNvSpPr/>
            <p:nvPr/>
          </p:nvSpPr>
          <p:spPr>
            <a:xfrm>
              <a:off x="2142744" y="4311394"/>
              <a:ext cx="141731" cy="19051"/>
            </a:xfrm>
            <a:custGeom>
              <a:avLst/>
              <a:gdLst>
                <a:gd name="connsiteX0" fmla="*/ 0 w 141731"/>
                <a:gd name="connsiteY0" fmla="*/ 7621 h 19051"/>
                <a:gd name="connsiteX1" fmla="*/ 72390 w 141731"/>
                <a:gd name="connsiteY1" fmla="*/ 764 h 19051"/>
                <a:gd name="connsiteX2" fmla="*/ 141732 w 141731"/>
                <a:gd name="connsiteY2" fmla="*/ 19051 h 19051"/>
              </a:gdLst>
              <a:ahLst/>
              <a:cxnLst>
                <a:cxn ang="0">
                  <a:pos x="connsiteX0" y="connsiteY0"/>
                </a:cxn>
                <a:cxn ang="0">
                  <a:pos x="connsiteX1" y="connsiteY1"/>
                </a:cxn>
                <a:cxn ang="0">
                  <a:pos x="connsiteX2" y="connsiteY2"/>
                </a:cxn>
              </a:cxnLst>
              <a:rect l="l" t="t" r="r" b="b"/>
              <a:pathLst>
                <a:path w="141731" h="19051">
                  <a:moveTo>
                    <a:pt x="0" y="7621"/>
                  </a:moveTo>
                  <a:cubicBezTo>
                    <a:pt x="11430" y="4574"/>
                    <a:pt x="38862" y="-2285"/>
                    <a:pt x="72390" y="764"/>
                  </a:cubicBezTo>
                  <a:cubicBezTo>
                    <a:pt x="107442" y="3811"/>
                    <a:pt x="131826" y="14480"/>
                    <a:pt x="141732" y="19051"/>
                  </a:cubicBezTo>
                </a:path>
              </a:pathLst>
            </a:custGeom>
            <a:noFill/>
            <a:ln w="15240" cap="rnd">
              <a:solidFill>
                <a:srgbClr val="164193"/>
              </a:solidFill>
              <a:prstDash val="solid"/>
              <a:round/>
            </a:ln>
          </p:spPr>
          <p:txBody>
            <a:bodyPr rtlCol="0" anchor="ctr"/>
            <a:lstStyle/>
            <a:p>
              <a:endParaRPr lang="nl-NL"/>
            </a:p>
          </p:txBody>
        </p:sp>
      </p:grpSp>
      <p:sp>
        <p:nvSpPr>
          <p:cNvPr id="51" name="Tekstvak 50">
            <a:extLst>
              <a:ext uri="{FF2B5EF4-FFF2-40B4-BE49-F238E27FC236}">
                <a16:creationId xmlns:a16="http://schemas.microsoft.com/office/drawing/2014/main" id="{E5E527AD-0A6A-4171-BA50-47496A5164DF}"/>
              </a:ext>
            </a:extLst>
          </p:cNvPr>
          <p:cNvSpPr txBox="1"/>
          <p:nvPr userDrawn="1"/>
        </p:nvSpPr>
        <p:spPr>
          <a:xfrm>
            <a:off x="8684514" y="5750601"/>
            <a:ext cx="2812161" cy="636652"/>
          </a:xfrm>
          <a:prstGeom prst="rect">
            <a:avLst/>
          </a:prstGeom>
        </p:spPr>
        <p:txBody>
          <a:bodyPr vert="horz" lIns="0" tIns="0" rIns="0" bIns="0" rtlCol="0">
            <a:noAutofit/>
          </a:bodyPr>
          <a:lstStyle>
            <a:lvl1pPr marL="266700" lvl="0" indent="-266700">
              <a:lnSpc>
                <a:spcPct val="100000"/>
              </a:lnSpc>
              <a:spcBef>
                <a:spcPts val="1000"/>
              </a:spcBef>
              <a:buClr>
                <a:schemeClr val="accent1"/>
              </a:buClr>
              <a:buFont typeface="Arial" panose="020B0604020202020204" pitchFamily="34" charset="0"/>
              <a:buChar char="•"/>
              <a:defRPr sz="700"/>
            </a:lvl1pPr>
            <a:lvl2pPr marL="541338" lvl="1" indent="-274638">
              <a:lnSpc>
                <a:spcPct val="100000"/>
              </a:lnSpc>
              <a:spcBef>
                <a:spcPts val="500"/>
              </a:spcBef>
              <a:buClr>
                <a:schemeClr val="accent2"/>
              </a:buClr>
              <a:buFont typeface="Arial" panose="020B0604020202020204" pitchFamily="34" charset="0"/>
              <a:buChar char="•"/>
              <a:defRPr sz="700"/>
            </a:lvl2pPr>
            <a:lvl3pPr marL="808038" lvl="2" indent="-266700">
              <a:lnSpc>
                <a:spcPct val="100000"/>
              </a:lnSpc>
              <a:spcBef>
                <a:spcPts val="500"/>
              </a:spcBef>
              <a:buClr>
                <a:schemeClr val="accent3"/>
              </a:buClr>
              <a:buFont typeface="Arial" panose="020B0604020202020204" pitchFamily="34" charset="0"/>
              <a:buChar char="•"/>
              <a:defRPr sz="700"/>
            </a:lvl3pPr>
            <a:lvl4pPr marL="1074738" lvl="3" indent="-266700">
              <a:lnSpc>
                <a:spcPct val="100000"/>
              </a:lnSpc>
              <a:spcBef>
                <a:spcPts val="500"/>
              </a:spcBef>
              <a:buClr>
                <a:schemeClr val="accent1"/>
              </a:buClr>
              <a:buFont typeface="Arial" panose="020B0604020202020204" pitchFamily="34" charset="0"/>
              <a:buChar char="•"/>
              <a:defRPr sz="700"/>
            </a:lvl4pPr>
            <a:lvl5pPr marL="1341438" lvl="4" indent="-266700">
              <a:lnSpc>
                <a:spcPct val="100000"/>
              </a:lnSpc>
              <a:spcBef>
                <a:spcPts val="500"/>
              </a:spcBef>
              <a:buClr>
                <a:schemeClr val="accent2"/>
              </a:buClr>
              <a:buFont typeface="Arial" panose="020B0604020202020204" pitchFamily="34" charset="0"/>
              <a:buChar char="•"/>
              <a:defRPr sz="7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pPr>
            <a:r>
              <a:rPr lang="nl-NL" dirty="0"/>
              <a:t>Alle intellectuele eigendomsrechten met betrekking tot deze presentatie berusten bij Common Eye</a:t>
            </a:r>
            <a:r>
              <a:rPr lang="nl-NL" b="0" i="0" dirty="0">
                <a:solidFill>
                  <a:srgbClr val="444444"/>
                </a:solidFill>
                <a:effectLst/>
                <a:latin typeface="Calibri" panose="020F0502020204030204" pitchFamily="34" charset="0"/>
              </a:rPr>
              <a:t>®</a:t>
            </a:r>
            <a:r>
              <a:rPr lang="nl-NL" dirty="0"/>
              <a:t>.</a:t>
            </a:r>
          </a:p>
          <a:p>
            <a:pPr marL="0" lvl="0" indent="0">
              <a:buNone/>
            </a:pPr>
            <a:r>
              <a:rPr lang="nl-NL" dirty="0"/>
              <a:t>Niets uit deze presentatie mag worden verveelvoudigd of openbaar gemaakt zonder schriftelijke toestemming van Common Eye</a:t>
            </a:r>
            <a:r>
              <a:rPr lang="nl-NL" b="0" i="0" dirty="0">
                <a:solidFill>
                  <a:srgbClr val="444444"/>
                </a:solidFill>
                <a:effectLst/>
                <a:latin typeface="Calibri" panose="020F0502020204030204" pitchFamily="34" charset="0"/>
              </a:rPr>
              <a:t>®</a:t>
            </a:r>
            <a:r>
              <a:rPr lang="nl-NL" dirty="0"/>
              <a:t>.</a:t>
            </a:r>
          </a:p>
        </p:txBody>
      </p:sp>
      <p:sp>
        <p:nvSpPr>
          <p:cNvPr id="55" name="Tijdelijke aanduiding voor tekst 60">
            <a:extLst>
              <a:ext uri="{FF2B5EF4-FFF2-40B4-BE49-F238E27FC236}">
                <a16:creationId xmlns:a16="http://schemas.microsoft.com/office/drawing/2014/main" id="{A0DA8C0E-F109-4F2A-BF82-D5204982DB32}"/>
              </a:ext>
            </a:extLst>
          </p:cNvPr>
          <p:cNvSpPr>
            <a:spLocks noGrp="1"/>
          </p:cNvSpPr>
          <p:nvPr userDrawn="1">
            <p:ph type="body" sz="quarter" idx="26" hasCustomPrompt="1"/>
          </p:nvPr>
        </p:nvSpPr>
        <p:spPr>
          <a:xfrm>
            <a:off x="1322075" y="365767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Professor Bronkhorstlaan 10</a:t>
            </a:r>
            <a:br>
              <a:rPr lang="nl-NL" dirty="0"/>
            </a:br>
            <a:r>
              <a:rPr lang="nl-NL" dirty="0"/>
              <a:t>Gebouw 92, Terrein Berg &amp; Bosch</a:t>
            </a:r>
            <a:br>
              <a:rPr lang="nl-NL" dirty="0"/>
            </a:br>
            <a:r>
              <a:rPr lang="nl-NL" dirty="0"/>
              <a:t>3723 MB Bilthoven</a:t>
            </a:r>
          </a:p>
        </p:txBody>
      </p:sp>
      <p:sp>
        <p:nvSpPr>
          <p:cNvPr id="56" name="Tijdelijke aanduiding voor tekst 60">
            <a:extLst>
              <a:ext uri="{FF2B5EF4-FFF2-40B4-BE49-F238E27FC236}">
                <a16:creationId xmlns:a16="http://schemas.microsoft.com/office/drawing/2014/main" id="{F8CF7F8D-68D9-431C-A2CF-42CBE3E2606A}"/>
              </a:ext>
            </a:extLst>
          </p:cNvPr>
          <p:cNvSpPr>
            <a:spLocks noGrp="1"/>
          </p:cNvSpPr>
          <p:nvPr userDrawn="1">
            <p:ph type="body" sz="quarter" idx="23" hasCustomPrompt="1"/>
          </p:nvPr>
        </p:nvSpPr>
        <p:spPr>
          <a:xfrm>
            <a:off x="1322075" y="446535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[naam]@commoneye.nl</a:t>
            </a:r>
            <a:br>
              <a:rPr lang="nl-NL" dirty="0"/>
            </a:br>
            <a:r>
              <a:rPr lang="nl-NL" dirty="0"/>
              <a:t>030 207 2020</a:t>
            </a:r>
          </a:p>
        </p:txBody>
      </p:sp>
      <p:sp>
        <p:nvSpPr>
          <p:cNvPr id="57" name="Tijdelijke aanduiding voor tekst 60">
            <a:extLst>
              <a:ext uri="{FF2B5EF4-FFF2-40B4-BE49-F238E27FC236}">
                <a16:creationId xmlns:a16="http://schemas.microsoft.com/office/drawing/2014/main" id="{BF4DD60B-20F0-4B1E-AD6D-E404EDFEA713}"/>
              </a:ext>
            </a:extLst>
          </p:cNvPr>
          <p:cNvSpPr>
            <a:spLocks noGrp="1"/>
          </p:cNvSpPr>
          <p:nvPr userDrawn="1">
            <p:ph type="body" sz="quarter" idx="27" hasCustomPrompt="1"/>
          </p:nvPr>
        </p:nvSpPr>
        <p:spPr>
          <a:xfrm>
            <a:off x="1322075" y="527303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www.commoneye.nl</a:t>
            </a:r>
            <a:br>
              <a:rPr lang="nl-NL" dirty="0"/>
            </a:br>
            <a:r>
              <a:rPr lang="nl-NL" dirty="0"/>
              <a:t>www.samenwerkingslab.nl</a:t>
            </a:r>
          </a:p>
        </p:txBody>
      </p:sp>
      <p:pic>
        <p:nvPicPr>
          <p:cNvPr id="54" name="Afbeelding 53">
            <a:extLst>
              <a:ext uri="{FF2B5EF4-FFF2-40B4-BE49-F238E27FC236}">
                <a16:creationId xmlns:a16="http://schemas.microsoft.com/office/drawing/2014/main" id="{51A4EB37-5DF3-4B08-91FC-63648061B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91" y="3497503"/>
            <a:ext cx="2674695" cy="1102299"/>
          </a:xfrm>
          <a:prstGeom prst="rect">
            <a:avLst/>
          </a:prstGeom>
        </p:spPr>
      </p:pic>
    </p:spTree>
    <p:extLst>
      <p:ext uri="{BB962C8B-B14F-4D97-AF65-F5344CB8AC3E}">
        <p14:creationId xmlns:p14="http://schemas.microsoft.com/office/powerpoint/2010/main" val="2531717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Afbeelding + logo achtergond wit">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3AC9E99-FAED-49B0-8961-2F79518267B7}"/>
              </a:ext>
            </a:extLst>
          </p:cNvPr>
          <p:cNvSpPr>
            <a:spLocks noGrp="1"/>
          </p:cNvSpPr>
          <p:nvPr>
            <p:ph type="pic" sz="quarter" idx="10"/>
          </p:nvPr>
        </p:nvSpPr>
        <p:spPr>
          <a:xfrm>
            <a:off x="0" y="0"/>
            <a:ext cx="12192000" cy="4130040"/>
          </a:xfrm>
          <a:custGeom>
            <a:avLst/>
            <a:gdLst>
              <a:gd name="connsiteX0" fmla="*/ 0 w 12192000"/>
              <a:gd name="connsiteY0" fmla="*/ 0 h 4130040"/>
              <a:gd name="connsiteX1" fmla="*/ 12192000 w 12192000"/>
              <a:gd name="connsiteY1" fmla="*/ 0 h 4130040"/>
              <a:gd name="connsiteX2" fmla="*/ 12192000 w 12192000"/>
              <a:gd name="connsiteY2" fmla="*/ 4130040 h 4130040"/>
              <a:gd name="connsiteX3" fmla="*/ 11049000 w 12192000"/>
              <a:gd name="connsiteY3" fmla="*/ 2987040 h 4130040"/>
              <a:gd name="connsiteX4" fmla="*/ 0 w 12192000"/>
              <a:gd name="connsiteY4" fmla="*/ 2987040 h 413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130040">
                <a:moveTo>
                  <a:pt x="0" y="0"/>
                </a:moveTo>
                <a:lnTo>
                  <a:pt x="12192000" y="0"/>
                </a:lnTo>
                <a:lnTo>
                  <a:pt x="12192000" y="4130040"/>
                </a:lnTo>
                <a:cubicBezTo>
                  <a:pt x="12192000" y="3499104"/>
                  <a:pt x="11679936" y="2987040"/>
                  <a:pt x="11049000" y="2987040"/>
                </a:cubicBezTo>
                <a:lnTo>
                  <a:pt x="0" y="2987040"/>
                </a:lnTo>
                <a:close/>
              </a:path>
            </a:pathLst>
          </a:custGeom>
          <a:solidFill>
            <a:schemeClr val="bg1">
              <a:lumMod val="75000"/>
            </a:schemeClr>
          </a:solidFill>
        </p:spPr>
        <p:txBody>
          <a:bodyPr wrap="square" anchor="ctr">
            <a:noAutofit/>
          </a:bodyPr>
          <a:lstStyle>
            <a:lvl1pPr algn="ctr">
              <a:buNone/>
              <a:defRPr sz="2000"/>
            </a:lvl1pPr>
          </a:lstStyle>
          <a:p>
            <a:r>
              <a:rPr lang="nl-NL"/>
              <a:t>Klik op het pictogram als u een afbeelding wilt toevoegen</a:t>
            </a:r>
            <a:endParaRPr lang="nl-NL" dirty="0"/>
          </a:p>
        </p:txBody>
      </p:sp>
      <p:sp>
        <p:nvSpPr>
          <p:cNvPr id="31" name="Tijdelijke aanduiding voor tekst 32">
            <a:extLst>
              <a:ext uri="{FF2B5EF4-FFF2-40B4-BE49-F238E27FC236}">
                <a16:creationId xmlns:a16="http://schemas.microsoft.com/office/drawing/2014/main" id="{84B2D619-4979-4170-BE00-E3CCA5364D21}"/>
              </a:ext>
            </a:extLst>
          </p:cNvPr>
          <p:cNvSpPr>
            <a:spLocks noGrp="1"/>
          </p:cNvSpPr>
          <p:nvPr>
            <p:ph type="body" sz="quarter" idx="13"/>
          </p:nvPr>
        </p:nvSpPr>
        <p:spPr>
          <a:xfrm>
            <a:off x="4503201" y="6155040"/>
            <a:ext cx="5690235" cy="317659"/>
          </a:xfrm>
        </p:spPr>
        <p:txBody>
          <a:bodyPr>
            <a:noAutofit/>
          </a:bodyPr>
          <a:lstStyle>
            <a:lvl1pPr algn="r">
              <a:buNone/>
              <a:defRPr sz="1800">
                <a:solidFill>
                  <a:schemeClr val="accent1"/>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sp>
        <p:nvSpPr>
          <p:cNvPr id="33" name="Tijdelijke aanduiding voor tekst 2">
            <a:extLst>
              <a:ext uri="{FF2B5EF4-FFF2-40B4-BE49-F238E27FC236}">
                <a16:creationId xmlns:a16="http://schemas.microsoft.com/office/drawing/2014/main" id="{4091B4E0-C6ED-468C-8C63-5054B2C1B147}"/>
              </a:ext>
            </a:extLst>
          </p:cNvPr>
          <p:cNvSpPr>
            <a:spLocks noGrp="1"/>
          </p:cNvSpPr>
          <p:nvPr>
            <p:ph type="body" sz="quarter" idx="12" hasCustomPrompt="1"/>
          </p:nvPr>
        </p:nvSpPr>
        <p:spPr>
          <a:xfrm>
            <a:off x="2135124" y="1920875"/>
            <a:ext cx="3367151" cy="3011488"/>
          </a:xfrm>
          <a:blipFill>
            <a:blip r:embed="rId2"/>
            <a:stretch>
              <a:fillRect/>
            </a:stretch>
          </a:blipFill>
        </p:spPr>
        <p:txBody>
          <a:bodyPr/>
          <a:lstStyle>
            <a:lvl1pPr>
              <a:buNone/>
              <a:defRPr/>
            </a:lvl1pPr>
          </a:lstStyle>
          <a:p>
            <a:pPr lvl="0"/>
            <a:r>
              <a:rPr lang="nl-NL" dirty="0"/>
              <a:t>    </a:t>
            </a:r>
          </a:p>
        </p:txBody>
      </p:sp>
      <p:sp>
        <p:nvSpPr>
          <p:cNvPr id="6" name="Tijdelijke aanduiding voor tekst 32">
            <a:extLst>
              <a:ext uri="{FF2B5EF4-FFF2-40B4-BE49-F238E27FC236}">
                <a16:creationId xmlns:a16="http://schemas.microsoft.com/office/drawing/2014/main" id="{8D08429E-90E2-49AA-9DA8-7A41C7C5D806}"/>
              </a:ext>
            </a:extLst>
          </p:cNvPr>
          <p:cNvSpPr>
            <a:spLocks noGrp="1"/>
          </p:cNvSpPr>
          <p:nvPr>
            <p:ph type="body" sz="quarter" idx="14"/>
          </p:nvPr>
        </p:nvSpPr>
        <p:spPr>
          <a:xfrm>
            <a:off x="10193436" y="6155040"/>
            <a:ext cx="1303239" cy="317659"/>
          </a:xfrm>
        </p:spPr>
        <p:txBody>
          <a:bodyPr>
            <a:noAutofit/>
          </a:bodyPr>
          <a:lstStyle>
            <a:lvl1pPr algn="r">
              <a:buNone/>
              <a:defRPr sz="1800">
                <a:solidFill>
                  <a:schemeClr val="accent1"/>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spTree>
    <p:extLst>
      <p:ext uri="{BB962C8B-B14F-4D97-AF65-F5344CB8AC3E}">
        <p14:creationId xmlns:p14="http://schemas.microsoft.com/office/powerpoint/2010/main" val="1555930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FA8F-96EA-406D-8263-0E8E1C0B7B00}"/>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C2404F24-D2A0-49CA-BEA7-DA2F877DC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F071177A-E8FF-4B32-97F2-236DEAC09620}"/>
              </a:ext>
            </a:extLst>
          </p:cNvPr>
          <p:cNvSpPr>
            <a:spLocks noGrp="1"/>
          </p:cNvSpPr>
          <p:nvPr>
            <p:ph type="dt" sz="half" idx="10"/>
          </p:nvPr>
        </p:nvSpPr>
        <p:spPr/>
        <p:txBody>
          <a:bodyPr/>
          <a:lstStyle/>
          <a:p>
            <a:fld id="{6CFE15B6-BC82-4D7C-99C4-EB36E8A73640}" type="datetimeFigureOut">
              <a:rPr lang="en-NL" smtClean="0"/>
              <a:t>05/28/2021</a:t>
            </a:fld>
            <a:endParaRPr lang="en-NL"/>
          </a:p>
        </p:txBody>
      </p:sp>
      <p:sp>
        <p:nvSpPr>
          <p:cNvPr id="5" name="Footer Placeholder 4">
            <a:extLst>
              <a:ext uri="{FF2B5EF4-FFF2-40B4-BE49-F238E27FC236}">
                <a16:creationId xmlns:a16="http://schemas.microsoft.com/office/drawing/2014/main" id="{5E248A95-55CF-4A42-97D0-C1CCC79A2B2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D593082-1E39-49E5-9427-D760061CE44E}"/>
              </a:ext>
            </a:extLst>
          </p:cNvPr>
          <p:cNvSpPr>
            <a:spLocks noGrp="1"/>
          </p:cNvSpPr>
          <p:nvPr>
            <p:ph type="sldNum" sz="quarter" idx="12"/>
          </p:nvPr>
        </p:nvSpPr>
        <p:spPr/>
        <p:txBody>
          <a:bodyPr/>
          <a:lstStyle/>
          <a:p>
            <a:fld id="{6047DC8E-8AE9-42D5-A297-5024EBAC5186}" type="slidenum">
              <a:rPr lang="en-NL" smtClean="0"/>
              <a:t>‹nr.›</a:t>
            </a:fld>
            <a:endParaRPr lang="en-NL"/>
          </a:p>
        </p:txBody>
      </p:sp>
    </p:spTree>
    <p:extLst>
      <p:ext uri="{BB962C8B-B14F-4D97-AF65-F5344CB8AC3E}">
        <p14:creationId xmlns:p14="http://schemas.microsoft.com/office/powerpoint/2010/main" val="240918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afbeelding verloop">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5F377F1F-BC70-46A0-9F2A-8E60FA45510F}"/>
              </a:ext>
            </a:extLst>
          </p:cNvPr>
          <p:cNvSpPr>
            <a:spLocks noGrp="1"/>
          </p:cNvSpPr>
          <p:nvPr>
            <p:ph type="pic" sz="quarter" idx="14"/>
          </p:nvPr>
        </p:nvSpPr>
        <p:spPr>
          <a:xfrm>
            <a:off x="3704866" y="-1"/>
            <a:ext cx="8487134" cy="6858001"/>
          </a:xfrm>
          <a:custGeom>
            <a:avLst/>
            <a:gdLst>
              <a:gd name="connsiteX0" fmla="*/ 0 w 8487134"/>
              <a:gd name="connsiteY0" fmla="*/ 0 h 6858001"/>
              <a:gd name="connsiteX1" fmla="*/ 8487134 w 8487134"/>
              <a:gd name="connsiteY1" fmla="*/ 0 h 6858001"/>
              <a:gd name="connsiteX2" fmla="*/ 8487134 w 8487134"/>
              <a:gd name="connsiteY2" fmla="*/ 6858001 h 6858001"/>
              <a:gd name="connsiteX3" fmla="*/ 0 w 8487134"/>
              <a:gd name="connsiteY3" fmla="*/ 6858001 h 6858001"/>
              <a:gd name="connsiteX4" fmla="*/ 0 w 8487134"/>
              <a:gd name="connsiteY4" fmla="*/ 5948991 h 6858001"/>
              <a:gd name="connsiteX5" fmla="*/ 7539343 w 8487134"/>
              <a:gd name="connsiteY5" fmla="*/ 5948991 h 6858001"/>
              <a:gd name="connsiteX6" fmla="*/ 7539343 w 8487134"/>
              <a:gd name="connsiteY6" fmla="*/ 3487839 h 6858001"/>
              <a:gd name="connsiteX7" fmla="*/ 6396039 w 8487134"/>
              <a:gd name="connsiteY7" fmla="*/ 2344535 h 6858001"/>
              <a:gd name="connsiteX8" fmla="*/ 0 w 8487134"/>
              <a:gd name="connsiteY8" fmla="*/ 234453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7134" h="6858001">
                <a:moveTo>
                  <a:pt x="0" y="0"/>
                </a:moveTo>
                <a:lnTo>
                  <a:pt x="8487134" y="0"/>
                </a:lnTo>
                <a:lnTo>
                  <a:pt x="8487134" y="6858001"/>
                </a:lnTo>
                <a:lnTo>
                  <a:pt x="0" y="6858001"/>
                </a:lnTo>
                <a:lnTo>
                  <a:pt x="0" y="5948991"/>
                </a:lnTo>
                <a:lnTo>
                  <a:pt x="7539343" y="5948991"/>
                </a:lnTo>
                <a:lnTo>
                  <a:pt x="7539343" y="3487839"/>
                </a:lnTo>
                <a:cubicBezTo>
                  <a:pt x="7539343" y="2856735"/>
                  <a:pt x="7027143" y="2344535"/>
                  <a:pt x="6396039" y="2344535"/>
                </a:cubicBezTo>
                <a:lnTo>
                  <a:pt x="0" y="2344535"/>
                </a:lnTo>
                <a:close/>
              </a:path>
            </a:pathLst>
          </a:custGeom>
          <a:solidFill>
            <a:schemeClr val="bg2"/>
          </a:solidFill>
        </p:spPr>
        <p:txBody>
          <a:bodyPr wrap="square">
            <a:noAutofit/>
          </a:bodyPr>
          <a:lstStyle>
            <a:lvl1pPr algn="ctr">
              <a:buNone/>
              <a:defRPr/>
            </a:lvl1pPr>
          </a:lstStyle>
          <a:p>
            <a:r>
              <a:rPr lang="nl-NL"/>
              <a:t>Klik op het pictogram als u een afbeelding wilt toevoegen</a:t>
            </a:r>
          </a:p>
        </p:txBody>
      </p:sp>
      <p:sp>
        <p:nvSpPr>
          <p:cNvPr id="34" name="Tijdelijke aanduiding voor tekst 33">
            <a:extLst>
              <a:ext uri="{FF2B5EF4-FFF2-40B4-BE49-F238E27FC236}">
                <a16:creationId xmlns:a16="http://schemas.microsoft.com/office/drawing/2014/main" id="{0FC904E1-02EB-499F-BB3F-7763DC23297C}"/>
              </a:ext>
            </a:extLst>
          </p:cNvPr>
          <p:cNvSpPr>
            <a:spLocks noGrp="1"/>
          </p:cNvSpPr>
          <p:nvPr>
            <p:ph type="body" sz="quarter" idx="15" hasCustomPrompt="1"/>
          </p:nvPr>
        </p:nvSpPr>
        <p:spPr>
          <a:xfrm>
            <a:off x="3704866" y="-2"/>
            <a:ext cx="8487134" cy="6858001"/>
          </a:xfrm>
          <a:custGeom>
            <a:avLst/>
            <a:gdLst>
              <a:gd name="connsiteX0" fmla="*/ 0 w 8487134"/>
              <a:gd name="connsiteY0" fmla="*/ 0 h 6858001"/>
              <a:gd name="connsiteX1" fmla="*/ 8487134 w 8487134"/>
              <a:gd name="connsiteY1" fmla="*/ 0 h 6858001"/>
              <a:gd name="connsiteX2" fmla="*/ 8487134 w 8487134"/>
              <a:gd name="connsiteY2" fmla="*/ 6858001 h 6858001"/>
              <a:gd name="connsiteX3" fmla="*/ 0 w 8487134"/>
              <a:gd name="connsiteY3" fmla="*/ 6858001 h 6858001"/>
              <a:gd name="connsiteX4" fmla="*/ 0 w 8487134"/>
              <a:gd name="connsiteY4" fmla="*/ 5948992 h 6858001"/>
              <a:gd name="connsiteX5" fmla="*/ 7539343 w 8487134"/>
              <a:gd name="connsiteY5" fmla="*/ 5948992 h 6858001"/>
              <a:gd name="connsiteX6" fmla="*/ 7539343 w 8487134"/>
              <a:gd name="connsiteY6" fmla="*/ 3487840 h 6858001"/>
              <a:gd name="connsiteX7" fmla="*/ 6396039 w 8487134"/>
              <a:gd name="connsiteY7" fmla="*/ 2344536 h 6858001"/>
              <a:gd name="connsiteX8" fmla="*/ 0 w 8487134"/>
              <a:gd name="connsiteY8" fmla="*/ 2344536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7134" h="6858001">
                <a:moveTo>
                  <a:pt x="0" y="0"/>
                </a:moveTo>
                <a:lnTo>
                  <a:pt x="8487134" y="0"/>
                </a:lnTo>
                <a:lnTo>
                  <a:pt x="8487134" y="6858001"/>
                </a:lnTo>
                <a:lnTo>
                  <a:pt x="0" y="6858001"/>
                </a:lnTo>
                <a:lnTo>
                  <a:pt x="0" y="5948992"/>
                </a:lnTo>
                <a:lnTo>
                  <a:pt x="7539343" y="5948992"/>
                </a:lnTo>
                <a:lnTo>
                  <a:pt x="7539343" y="3487840"/>
                </a:lnTo>
                <a:cubicBezTo>
                  <a:pt x="7539343" y="2856736"/>
                  <a:pt x="7027143" y="2344536"/>
                  <a:pt x="6396039" y="2344536"/>
                </a:cubicBezTo>
                <a:lnTo>
                  <a:pt x="0" y="2344536"/>
                </a:lnTo>
                <a:close/>
              </a:path>
            </a:pathLst>
          </a:custGeom>
          <a:gradFill>
            <a:gsLst>
              <a:gs pos="1000">
                <a:schemeClr val="accent1">
                  <a:alpha val="70000"/>
                </a:schemeClr>
              </a:gs>
              <a:gs pos="99000">
                <a:schemeClr val="accent2">
                  <a:alpha val="70000"/>
                </a:schemeClr>
              </a:gs>
            </a:gsLst>
            <a:lin ang="0" scaled="1"/>
          </a:gradFill>
        </p:spPr>
        <p:txBody>
          <a:bodyPr wrap="square">
            <a:noAutofit/>
          </a:bodyPr>
          <a:lstStyle>
            <a:lvl1pPr>
              <a:buNone/>
              <a:defRPr/>
            </a:lvl1pPr>
          </a:lstStyle>
          <a:p>
            <a:pPr lvl="0"/>
            <a:r>
              <a:rPr lang="nl-NL" dirty="0"/>
              <a:t>   </a:t>
            </a:r>
          </a:p>
        </p:txBody>
      </p:sp>
      <p:sp>
        <p:nvSpPr>
          <p:cNvPr id="35" name="Vrije vorm: vorm 34">
            <a:extLst>
              <a:ext uri="{FF2B5EF4-FFF2-40B4-BE49-F238E27FC236}">
                <a16:creationId xmlns:a16="http://schemas.microsoft.com/office/drawing/2014/main" id="{9352D5C2-E893-40C0-8786-951F11B1CD12}"/>
              </a:ext>
            </a:extLst>
          </p:cNvPr>
          <p:cNvSpPr/>
          <p:nvPr userDrawn="1"/>
        </p:nvSpPr>
        <p:spPr>
          <a:xfrm>
            <a:off x="695325" y="2344534"/>
            <a:ext cx="10548884" cy="3604455"/>
          </a:xfrm>
          <a:custGeom>
            <a:avLst/>
            <a:gdLst>
              <a:gd name="connsiteX0" fmla="*/ 10548884 w 10548884"/>
              <a:gd name="connsiteY0" fmla="*/ 3604456 h 3604455"/>
              <a:gd name="connsiteX1" fmla="*/ 0 w 10548884"/>
              <a:gd name="connsiteY1" fmla="*/ 3604456 h 3604455"/>
              <a:gd name="connsiteX2" fmla="*/ 0 w 10548884"/>
              <a:gd name="connsiteY2" fmla="*/ 0 h 3604455"/>
              <a:gd name="connsiteX3" fmla="*/ 9405580 w 10548884"/>
              <a:gd name="connsiteY3" fmla="*/ 0 h 3604455"/>
              <a:gd name="connsiteX4" fmla="*/ 10548884 w 10548884"/>
              <a:gd name="connsiteY4" fmla="*/ 1143304 h 3604455"/>
              <a:gd name="connsiteX5" fmla="*/ 10548884 w 10548884"/>
              <a:gd name="connsiteY5" fmla="*/ 3604456 h 360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884" h="3604455">
                <a:moveTo>
                  <a:pt x="10548884" y="3604456"/>
                </a:moveTo>
                <a:lnTo>
                  <a:pt x="0" y="3604456"/>
                </a:lnTo>
                <a:lnTo>
                  <a:pt x="0" y="0"/>
                </a:lnTo>
                <a:lnTo>
                  <a:pt x="9405580" y="0"/>
                </a:lnTo>
                <a:cubicBezTo>
                  <a:pt x="10036684" y="0"/>
                  <a:pt x="10548884" y="512200"/>
                  <a:pt x="10548884" y="1143304"/>
                </a:cubicBezTo>
                <a:lnTo>
                  <a:pt x="10548884" y="3604456"/>
                </a:lnTo>
                <a:close/>
              </a:path>
            </a:pathLst>
          </a:custGeom>
          <a:solidFill>
            <a:srgbClr val="FFFFFF"/>
          </a:solidFill>
          <a:ln w="7620" cap="flat">
            <a:noFill/>
            <a:prstDash val="solid"/>
            <a:miter/>
          </a:ln>
          <a:effectLst>
            <a:outerShdw blurRad="76200" dist="25400" dir="2700000" algn="tl" rotWithShape="0">
              <a:prstClr val="black">
                <a:alpha val="20000"/>
              </a:prstClr>
            </a:outerShdw>
          </a:effectLst>
        </p:spPr>
        <p:txBody>
          <a:bodyPr rtlCol="0" anchor="ctr"/>
          <a:lstStyle/>
          <a:p>
            <a:endParaRPr lang="nl-NL"/>
          </a:p>
        </p:txBody>
      </p:sp>
      <p:sp>
        <p:nvSpPr>
          <p:cNvPr id="3" name="Tijdelijke aanduiding voor datum 2">
            <a:extLst>
              <a:ext uri="{FF2B5EF4-FFF2-40B4-BE49-F238E27FC236}">
                <a16:creationId xmlns:a16="http://schemas.microsoft.com/office/drawing/2014/main" id="{0E252886-0A26-4FE3-A512-A0643FE55FBB}"/>
              </a:ext>
            </a:extLst>
          </p:cNvPr>
          <p:cNvSpPr>
            <a:spLocks noGrp="1"/>
          </p:cNvSpPr>
          <p:nvPr>
            <p:ph type="dt" sz="half" idx="10"/>
          </p:nvPr>
        </p:nvSpPr>
        <p:spPr/>
        <p:txBody>
          <a:bodyPr/>
          <a:lstStyle>
            <a:lvl1pPr>
              <a:defRPr>
                <a:solidFill>
                  <a:schemeClr val="accent1"/>
                </a:solidFill>
              </a:defRPr>
            </a:lvl1pPr>
          </a:lstStyle>
          <a:p>
            <a:fld id="{40C7BC96-3E3C-4645-A226-220032997729}"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83D3168F-21F0-41A6-9048-624D4FCAE483}"/>
              </a:ext>
            </a:extLst>
          </p:cNvPr>
          <p:cNvSpPr>
            <a:spLocks noGrp="1"/>
          </p:cNvSpPr>
          <p:nvPr>
            <p:ph type="ftr" sz="quarter" idx="11"/>
          </p:nvPr>
        </p:nvSpPr>
        <p:spPr/>
        <p:txBody>
          <a:body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26D77C58-EB2F-4C09-BC05-0FDD72BFF039}"/>
              </a:ext>
            </a:extLst>
          </p:cNvPr>
          <p:cNvSpPr>
            <a:spLocks noGrp="1"/>
          </p:cNvSpPr>
          <p:nvPr>
            <p:ph type="sldNum" sz="quarter" idx="12"/>
          </p:nvPr>
        </p:nvSpPr>
        <p:spPr/>
        <p:txBody>
          <a:bodyPr/>
          <a:lstStyle/>
          <a:p>
            <a:fld id="{5610836C-8171-42F2-BE51-191147BFC492}" type="slidenum">
              <a:rPr lang="nl-NL" smtClean="0"/>
              <a:pPr/>
              <a:t>‹nr.›</a:t>
            </a:fld>
            <a:endParaRPr lang="nl-NL" dirty="0"/>
          </a:p>
        </p:txBody>
      </p:sp>
      <p:sp>
        <p:nvSpPr>
          <p:cNvPr id="71" name="Vrije vorm: vorm 70">
            <a:extLst>
              <a:ext uri="{FF2B5EF4-FFF2-40B4-BE49-F238E27FC236}">
                <a16:creationId xmlns:a16="http://schemas.microsoft.com/office/drawing/2014/main" id="{2B004E65-7637-4BEE-8104-32A70F782389}"/>
              </a:ext>
            </a:extLst>
          </p:cNvPr>
          <p:cNvSpPr/>
          <p:nvPr/>
        </p:nvSpPr>
        <p:spPr>
          <a:xfrm>
            <a:off x="2018319" y="5862098"/>
            <a:ext cx="21722" cy="22866"/>
          </a:xfrm>
          <a:custGeom>
            <a:avLst/>
            <a:gdLst>
              <a:gd name="connsiteX0" fmla="*/ 10861 w 21722"/>
              <a:gd name="connsiteY0" fmla="*/ 22866 h 22866"/>
              <a:gd name="connsiteX1" fmla="*/ 10861 w 21722"/>
              <a:gd name="connsiteY1" fmla="*/ 0 h 22866"/>
              <a:gd name="connsiteX2" fmla="*/ 10861 w 21722"/>
              <a:gd name="connsiteY2" fmla="*/ 22866 h 22866"/>
              <a:gd name="connsiteX3" fmla="*/ 10861 w 21722"/>
              <a:gd name="connsiteY3" fmla="*/ 22866 h 22866"/>
            </a:gdLst>
            <a:ahLst/>
            <a:cxnLst>
              <a:cxn ang="0">
                <a:pos x="connsiteX0" y="connsiteY0"/>
              </a:cxn>
              <a:cxn ang="0">
                <a:pos x="connsiteX1" y="connsiteY1"/>
              </a:cxn>
              <a:cxn ang="0">
                <a:pos x="connsiteX2" y="connsiteY2"/>
              </a:cxn>
              <a:cxn ang="0">
                <a:pos x="connsiteX3" y="connsiteY3"/>
              </a:cxn>
            </a:cxnLst>
            <a:rect l="l" t="t" r="r" b="b"/>
            <a:pathLst>
              <a:path w="21722" h="22866">
                <a:moveTo>
                  <a:pt x="10861" y="22866"/>
                </a:moveTo>
                <a:cubicBezTo>
                  <a:pt x="25343" y="22866"/>
                  <a:pt x="25343" y="0"/>
                  <a:pt x="10861" y="0"/>
                </a:cubicBezTo>
                <a:cubicBezTo>
                  <a:pt x="-3620" y="0"/>
                  <a:pt x="-3620" y="22866"/>
                  <a:pt x="10861" y="22866"/>
                </a:cubicBezTo>
                <a:lnTo>
                  <a:pt x="10861" y="22866"/>
                </a:lnTo>
                <a:close/>
              </a:path>
            </a:pathLst>
          </a:custGeom>
          <a:solidFill>
            <a:srgbClr val="FFFFFF"/>
          </a:solidFill>
          <a:ln w="7620"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CA6B3AC8-23C5-4638-95E6-0D8C558D72F0}"/>
              </a:ext>
            </a:extLst>
          </p:cNvPr>
          <p:cNvSpPr/>
          <p:nvPr/>
        </p:nvSpPr>
        <p:spPr>
          <a:xfrm>
            <a:off x="7313902" y="1376536"/>
            <a:ext cx="4875048" cy="5541212"/>
          </a:xfrm>
          <a:custGeom>
            <a:avLst/>
            <a:gdLst>
              <a:gd name="connsiteX0" fmla="*/ 0 w 4875048"/>
              <a:gd name="connsiteY0" fmla="*/ 0 h 5541212"/>
              <a:gd name="connsiteX1" fmla="*/ 4875048 w 4875048"/>
              <a:gd name="connsiteY1" fmla="*/ 0 h 5541212"/>
              <a:gd name="connsiteX2" fmla="*/ 4875048 w 4875048"/>
              <a:gd name="connsiteY2" fmla="*/ 5541212 h 5541212"/>
              <a:gd name="connsiteX3" fmla="*/ 0 w 4875048"/>
              <a:gd name="connsiteY3" fmla="*/ 5541212 h 5541212"/>
            </a:gdLst>
            <a:ahLst/>
            <a:cxnLst>
              <a:cxn ang="0">
                <a:pos x="connsiteX0" y="connsiteY0"/>
              </a:cxn>
              <a:cxn ang="0">
                <a:pos x="connsiteX1" y="connsiteY1"/>
              </a:cxn>
              <a:cxn ang="0">
                <a:pos x="connsiteX2" y="connsiteY2"/>
              </a:cxn>
              <a:cxn ang="0">
                <a:pos x="connsiteX3" y="connsiteY3"/>
              </a:cxn>
            </a:cxnLst>
            <a:rect l="l" t="t" r="r" b="b"/>
            <a:pathLst>
              <a:path w="4875048" h="5541212">
                <a:moveTo>
                  <a:pt x="0" y="0"/>
                </a:moveTo>
                <a:lnTo>
                  <a:pt x="4875048" y="0"/>
                </a:lnTo>
                <a:lnTo>
                  <a:pt x="4875048" y="5541212"/>
                </a:lnTo>
                <a:lnTo>
                  <a:pt x="0" y="5541212"/>
                </a:lnTo>
                <a:close/>
              </a:path>
            </a:pathLst>
          </a:custGeom>
          <a:noFill/>
          <a:ln w="7620" cap="flat">
            <a:noFill/>
            <a:prstDash val="solid"/>
            <a:miter/>
          </a:ln>
        </p:spPr>
        <p:txBody>
          <a:bodyPr rtlCol="0" anchor="ctr"/>
          <a:lstStyle/>
          <a:p>
            <a:endParaRPr lang="nl-NL"/>
          </a:p>
        </p:txBody>
      </p:sp>
      <p:sp>
        <p:nvSpPr>
          <p:cNvPr id="119" name="Tijdelijke aanduiding voor tekst 117">
            <a:extLst>
              <a:ext uri="{FF2B5EF4-FFF2-40B4-BE49-F238E27FC236}">
                <a16:creationId xmlns:a16="http://schemas.microsoft.com/office/drawing/2014/main" id="{7CDE7BF9-4DC6-4ABE-87B4-5EDB88C21397}"/>
              </a:ext>
            </a:extLst>
          </p:cNvPr>
          <p:cNvSpPr>
            <a:spLocks noGrp="1"/>
          </p:cNvSpPr>
          <p:nvPr>
            <p:ph type="body" sz="quarter" idx="13" hasCustomPrompt="1"/>
          </p:nvPr>
        </p:nvSpPr>
        <p:spPr>
          <a:xfrm>
            <a:off x="1169414" y="2745553"/>
            <a:ext cx="9847226" cy="3027468"/>
          </a:xfrm>
        </p:spPr>
        <p:txBody>
          <a:bodyPr numCol="2">
            <a:normAutofit/>
          </a:bodyPr>
          <a:lstStyle>
            <a:lvl1pPr marL="444500" indent="-444500">
              <a:spcAft>
                <a:spcPts val="600"/>
              </a:spcAft>
              <a:buClr>
                <a:schemeClr val="accent2"/>
              </a:buClr>
              <a:buFont typeface="+mj-lt"/>
              <a:buAutoNum type="arabicPeriod"/>
              <a:defRPr sz="2000"/>
            </a:lvl1pPr>
            <a:lvl2pPr marL="895350" indent="-450850">
              <a:spcAft>
                <a:spcPts val="600"/>
              </a:spcAft>
              <a:buClr>
                <a:schemeClr val="accent2"/>
              </a:buClr>
              <a:buFont typeface="+mj-lt"/>
              <a:buAutoNum type="arabicPeriod"/>
              <a:defRPr sz="2000"/>
            </a:lvl2pPr>
            <a:lvl3pPr marL="1346200" indent="-450850">
              <a:spcAft>
                <a:spcPts val="600"/>
              </a:spcAft>
              <a:buClr>
                <a:schemeClr val="accent2"/>
              </a:buClr>
              <a:buFont typeface="+mj-lt"/>
              <a:buAutoNum type="arabicPeriod"/>
              <a:defRPr sz="2000"/>
            </a:lvl3pPr>
            <a:lvl4pPr marL="1790700" indent="-444500">
              <a:spcAft>
                <a:spcPts val="600"/>
              </a:spcAft>
              <a:buClr>
                <a:schemeClr val="accent2"/>
              </a:buClr>
              <a:buFont typeface="+mj-lt"/>
              <a:buAutoNum type="arabicPeriod"/>
              <a:tabLst>
                <a:tab pos="2598738" algn="l"/>
              </a:tabLst>
              <a:defRPr sz="2000"/>
            </a:lvl4pPr>
            <a:lvl5pPr marL="2241550" indent="-450850">
              <a:spcAft>
                <a:spcPts val="600"/>
              </a:spcAft>
              <a:buClr>
                <a:schemeClr val="accent2"/>
              </a:buClr>
              <a:buFont typeface="+mj-lt"/>
              <a:buAutoNum type="arabicPeriod"/>
              <a:defRPr sz="2000"/>
            </a:lvl5pPr>
          </a:lstStyle>
          <a:p>
            <a:pPr lvl="0"/>
            <a:r>
              <a:rPr lang="da-DK" dirty="0"/>
              <a:t>Lorem ipsum dolor sit amet</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3" name="Afbeelding 32">
            <a:extLst>
              <a:ext uri="{FF2B5EF4-FFF2-40B4-BE49-F238E27FC236}">
                <a16:creationId xmlns:a16="http://schemas.microsoft.com/office/drawing/2014/main" id="{46E7D399-DF3F-4666-9AAF-77913A8812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4062275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3" name="Vrije vorm: vorm 72">
            <a:extLst>
              <a:ext uri="{FF2B5EF4-FFF2-40B4-BE49-F238E27FC236}">
                <a16:creationId xmlns:a16="http://schemas.microsoft.com/office/drawing/2014/main" id="{395C1FE3-04A0-4BD0-9268-6362CB7D6173}"/>
              </a:ext>
            </a:extLst>
          </p:cNvPr>
          <p:cNvSpPr/>
          <p:nvPr/>
        </p:nvSpPr>
        <p:spPr>
          <a:xfrm>
            <a:off x="0" y="-1"/>
            <a:ext cx="12192000" cy="6858001"/>
          </a:xfrm>
          <a:custGeom>
            <a:avLst/>
            <a:gdLst>
              <a:gd name="connsiteX0" fmla="*/ 0 w 8406333"/>
              <a:gd name="connsiteY0" fmla="*/ 0 h 6859822"/>
              <a:gd name="connsiteX1" fmla="*/ 8406333 w 8406333"/>
              <a:gd name="connsiteY1" fmla="*/ 0 h 6859822"/>
              <a:gd name="connsiteX2" fmla="*/ 8406333 w 8406333"/>
              <a:gd name="connsiteY2" fmla="*/ 6859823 h 6859822"/>
              <a:gd name="connsiteX3" fmla="*/ 0 w 8406333"/>
              <a:gd name="connsiteY3" fmla="*/ 6859823 h 6859822"/>
            </a:gdLst>
            <a:ahLst/>
            <a:cxnLst>
              <a:cxn ang="0">
                <a:pos x="connsiteX0" y="connsiteY0"/>
              </a:cxn>
              <a:cxn ang="0">
                <a:pos x="connsiteX1" y="connsiteY1"/>
              </a:cxn>
              <a:cxn ang="0">
                <a:pos x="connsiteX2" y="connsiteY2"/>
              </a:cxn>
              <a:cxn ang="0">
                <a:pos x="connsiteX3" y="connsiteY3"/>
              </a:cxn>
            </a:cxnLst>
            <a:rect l="l" t="t" r="r" b="b"/>
            <a:pathLst>
              <a:path w="8406333" h="6859822">
                <a:moveTo>
                  <a:pt x="0" y="0"/>
                </a:moveTo>
                <a:lnTo>
                  <a:pt x="8406333" y="0"/>
                </a:lnTo>
                <a:lnTo>
                  <a:pt x="8406333" y="6859823"/>
                </a:lnTo>
                <a:lnTo>
                  <a:pt x="0" y="6859823"/>
                </a:lnTo>
                <a:close/>
              </a:path>
            </a:pathLst>
          </a:custGeom>
          <a:gradFill flip="none" rotWithShape="1">
            <a:gsLst>
              <a:gs pos="1000">
                <a:schemeClr val="accent1"/>
              </a:gs>
              <a:gs pos="99000">
                <a:schemeClr val="accent2"/>
              </a:gs>
            </a:gsLst>
            <a:lin ang="0" scaled="1"/>
            <a:tileRect/>
          </a:gradFill>
          <a:ln w="7620"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35AEBF5F-8FFE-4CA9-A2FB-AD28319A2CE5}"/>
              </a:ext>
            </a:extLst>
          </p:cNvPr>
          <p:cNvSpPr/>
          <p:nvPr userDrawn="1"/>
        </p:nvSpPr>
        <p:spPr>
          <a:xfrm>
            <a:off x="695325" y="2344534"/>
            <a:ext cx="10548884" cy="4513467"/>
          </a:xfrm>
          <a:custGeom>
            <a:avLst/>
            <a:gdLst>
              <a:gd name="connsiteX0" fmla="*/ 0 w 10548884"/>
              <a:gd name="connsiteY0" fmla="*/ 0 h 4513467"/>
              <a:gd name="connsiteX1" fmla="*/ 9405580 w 10548884"/>
              <a:gd name="connsiteY1" fmla="*/ 0 h 4513467"/>
              <a:gd name="connsiteX2" fmla="*/ 10548884 w 10548884"/>
              <a:gd name="connsiteY2" fmla="*/ 1143304 h 4513467"/>
              <a:gd name="connsiteX3" fmla="*/ 10548884 w 10548884"/>
              <a:gd name="connsiteY3" fmla="*/ 2052315 h 4513467"/>
              <a:gd name="connsiteX4" fmla="*/ 10548884 w 10548884"/>
              <a:gd name="connsiteY4" fmla="*/ 3604456 h 4513467"/>
              <a:gd name="connsiteX5" fmla="*/ 10548884 w 10548884"/>
              <a:gd name="connsiteY5" fmla="*/ 4513467 h 4513467"/>
              <a:gd name="connsiteX6" fmla="*/ 0 w 10548884"/>
              <a:gd name="connsiteY6" fmla="*/ 4513467 h 4513467"/>
              <a:gd name="connsiteX7" fmla="*/ 0 w 10548884"/>
              <a:gd name="connsiteY7" fmla="*/ 3604456 h 4513467"/>
              <a:gd name="connsiteX8" fmla="*/ 0 w 10548884"/>
              <a:gd name="connsiteY8" fmla="*/ 909011 h 451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884" h="4513467">
                <a:moveTo>
                  <a:pt x="0" y="0"/>
                </a:moveTo>
                <a:lnTo>
                  <a:pt x="9405580" y="0"/>
                </a:lnTo>
                <a:cubicBezTo>
                  <a:pt x="10036684" y="0"/>
                  <a:pt x="10548884" y="512200"/>
                  <a:pt x="10548884" y="1143304"/>
                </a:cubicBezTo>
                <a:lnTo>
                  <a:pt x="10548884" y="2052315"/>
                </a:lnTo>
                <a:lnTo>
                  <a:pt x="10548884" y="3604456"/>
                </a:lnTo>
                <a:lnTo>
                  <a:pt x="10548884" y="4513467"/>
                </a:lnTo>
                <a:lnTo>
                  <a:pt x="0" y="4513467"/>
                </a:lnTo>
                <a:lnTo>
                  <a:pt x="0" y="3604456"/>
                </a:lnTo>
                <a:lnTo>
                  <a:pt x="0" y="909011"/>
                </a:lnTo>
                <a:close/>
              </a:path>
            </a:pathLst>
          </a:custGeom>
          <a:solidFill>
            <a:srgbClr val="FFFFFF"/>
          </a:solidFill>
          <a:ln w="7620" cap="flat">
            <a:noFill/>
            <a:prstDash val="solid"/>
            <a:miter/>
          </a:ln>
          <a:effectLst>
            <a:outerShdw blurRad="76200" dist="25400" dir="2700000" algn="tl" rotWithShape="0">
              <a:prstClr val="black">
                <a:alpha val="20000"/>
              </a:prstClr>
            </a:outerShdw>
          </a:effectLst>
        </p:spPr>
        <p:txBody>
          <a:bodyPr wrap="square" rtlCol="0" anchor="ctr">
            <a:noAutofit/>
          </a:bodyPr>
          <a:lstStyle/>
          <a:p>
            <a:endParaRPr lang="nl-NL"/>
          </a:p>
        </p:txBody>
      </p:sp>
      <p:sp>
        <p:nvSpPr>
          <p:cNvPr id="3" name="Tijdelijke aanduiding voor datum 2">
            <a:extLst>
              <a:ext uri="{FF2B5EF4-FFF2-40B4-BE49-F238E27FC236}">
                <a16:creationId xmlns:a16="http://schemas.microsoft.com/office/drawing/2014/main" id="{0E252886-0A26-4FE3-A512-A0643FE55FBB}"/>
              </a:ext>
            </a:extLst>
          </p:cNvPr>
          <p:cNvSpPr>
            <a:spLocks noGrp="1"/>
          </p:cNvSpPr>
          <p:nvPr>
            <p:ph type="dt" sz="half" idx="10"/>
          </p:nvPr>
        </p:nvSpPr>
        <p:spPr/>
        <p:txBody>
          <a:bodyPr/>
          <a:lstStyle>
            <a:lvl1pPr>
              <a:defRPr>
                <a:solidFill>
                  <a:schemeClr val="bg1"/>
                </a:solidFill>
              </a:defRPr>
            </a:lvl1pPr>
          </a:lstStyle>
          <a:p>
            <a:fld id="{62FC91C0-6353-4A93-9C26-D932C8DDBAC0}" type="datetime1">
              <a:rPr lang="nl-NL" smtClean="0"/>
              <a:pPr/>
              <a:t>28-5-2021</a:t>
            </a:fld>
            <a:endParaRPr lang="nl-NL" dirty="0"/>
          </a:p>
        </p:txBody>
      </p:sp>
      <p:sp>
        <p:nvSpPr>
          <p:cNvPr id="4" name="Tijdelijke aanduiding voor voettekst 3">
            <a:extLst>
              <a:ext uri="{FF2B5EF4-FFF2-40B4-BE49-F238E27FC236}">
                <a16:creationId xmlns:a16="http://schemas.microsoft.com/office/drawing/2014/main" id="{83D3168F-21F0-41A6-9048-624D4FCAE483}"/>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26D77C58-EB2F-4C09-BC05-0FDD72BFF039}"/>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71" name="Vrije vorm: vorm 70">
            <a:extLst>
              <a:ext uri="{FF2B5EF4-FFF2-40B4-BE49-F238E27FC236}">
                <a16:creationId xmlns:a16="http://schemas.microsoft.com/office/drawing/2014/main" id="{2B004E65-7637-4BEE-8104-32A70F782389}"/>
              </a:ext>
            </a:extLst>
          </p:cNvPr>
          <p:cNvSpPr/>
          <p:nvPr/>
        </p:nvSpPr>
        <p:spPr>
          <a:xfrm>
            <a:off x="2018319" y="5862098"/>
            <a:ext cx="21722" cy="22866"/>
          </a:xfrm>
          <a:custGeom>
            <a:avLst/>
            <a:gdLst>
              <a:gd name="connsiteX0" fmla="*/ 10861 w 21722"/>
              <a:gd name="connsiteY0" fmla="*/ 22866 h 22866"/>
              <a:gd name="connsiteX1" fmla="*/ 10861 w 21722"/>
              <a:gd name="connsiteY1" fmla="*/ 0 h 22866"/>
              <a:gd name="connsiteX2" fmla="*/ 10861 w 21722"/>
              <a:gd name="connsiteY2" fmla="*/ 22866 h 22866"/>
              <a:gd name="connsiteX3" fmla="*/ 10861 w 21722"/>
              <a:gd name="connsiteY3" fmla="*/ 22866 h 22866"/>
            </a:gdLst>
            <a:ahLst/>
            <a:cxnLst>
              <a:cxn ang="0">
                <a:pos x="connsiteX0" y="connsiteY0"/>
              </a:cxn>
              <a:cxn ang="0">
                <a:pos x="connsiteX1" y="connsiteY1"/>
              </a:cxn>
              <a:cxn ang="0">
                <a:pos x="connsiteX2" y="connsiteY2"/>
              </a:cxn>
              <a:cxn ang="0">
                <a:pos x="connsiteX3" y="connsiteY3"/>
              </a:cxn>
            </a:cxnLst>
            <a:rect l="l" t="t" r="r" b="b"/>
            <a:pathLst>
              <a:path w="21722" h="22866">
                <a:moveTo>
                  <a:pt x="10861" y="22866"/>
                </a:moveTo>
                <a:cubicBezTo>
                  <a:pt x="25343" y="22866"/>
                  <a:pt x="25343" y="0"/>
                  <a:pt x="10861" y="0"/>
                </a:cubicBezTo>
                <a:cubicBezTo>
                  <a:pt x="-3620" y="0"/>
                  <a:pt x="-3620" y="22866"/>
                  <a:pt x="10861" y="22866"/>
                </a:cubicBezTo>
                <a:lnTo>
                  <a:pt x="10861" y="22866"/>
                </a:lnTo>
                <a:close/>
              </a:path>
            </a:pathLst>
          </a:custGeom>
          <a:solidFill>
            <a:srgbClr val="FFFFFF"/>
          </a:solidFill>
          <a:ln w="7620"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CA6B3AC8-23C5-4638-95E6-0D8C558D72F0}"/>
              </a:ext>
            </a:extLst>
          </p:cNvPr>
          <p:cNvSpPr/>
          <p:nvPr/>
        </p:nvSpPr>
        <p:spPr>
          <a:xfrm>
            <a:off x="7313902" y="1376536"/>
            <a:ext cx="4875048" cy="5541212"/>
          </a:xfrm>
          <a:custGeom>
            <a:avLst/>
            <a:gdLst>
              <a:gd name="connsiteX0" fmla="*/ 0 w 4875048"/>
              <a:gd name="connsiteY0" fmla="*/ 0 h 5541212"/>
              <a:gd name="connsiteX1" fmla="*/ 4875048 w 4875048"/>
              <a:gd name="connsiteY1" fmla="*/ 0 h 5541212"/>
              <a:gd name="connsiteX2" fmla="*/ 4875048 w 4875048"/>
              <a:gd name="connsiteY2" fmla="*/ 5541212 h 5541212"/>
              <a:gd name="connsiteX3" fmla="*/ 0 w 4875048"/>
              <a:gd name="connsiteY3" fmla="*/ 5541212 h 5541212"/>
            </a:gdLst>
            <a:ahLst/>
            <a:cxnLst>
              <a:cxn ang="0">
                <a:pos x="connsiteX0" y="connsiteY0"/>
              </a:cxn>
              <a:cxn ang="0">
                <a:pos x="connsiteX1" y="connsiteY1"/>
              </a:cxn>
              <a:cxn ang="0">
                <a:pos x="connsiteX2" y="connsiteY2"/>
              </a:cxn>
              <a:cxn ang="0">
                <a:pos x="connsiteX3" y="connsiteY3"/>
              </a:cxn>
            </a:cxnLst>
            <a:rect l="l" t="t" r="r" b="b"/>
            <a:pathLst>
              <a:path w="4875048" h="5541212">
                <a:moveTo>
                  <a:pt x="0" y="0"/>
                </a:moveTo>
                <a:lnTo>
                  <a:pt x="4875048" y="0"/>
                </a:lnTo>
                <a:lnTo>
                  <a:pt x="4875048" y="5541212"/>
                </a:lnTo>
                <a:lnTo>
                  <a:pt x="0" y="5541212"/>
                </a:lnTo>
                <a:close/>
              </a:path>
            </a:pathLst>
          </a:custGeom>
          <a:noFill/>
          <a:ln w="7620" cap="flat">
            <a:noFill/>
            <a:prstDash val="solid"/>
            <a:miter/>
          </a:ln>
        </p:spPr>
        <p:txBody>
          <a:bodyPr rtlCol="0" anchor="ctr"/>
          <a:lstStyle/>
          <a:p>
            <a:endParaRPr lang="nl-NL"/>
          </a:p>
        </p:txBody>
      </p:sp>
      <p:sp>
        <p:nvSpPr>
          <p:cNvPr id="74" name="Tekstvak 73">
            <a:extLst>
              <a:ext uri="{FF2B5EF4-FFF2-40B4-BE49-F238E27FC236}">
                <a16:creationId xmlns:a16="http://schemas.microsoft.com/office/drawing/2014/main" id="{E7D58817-82EE-41C5-B13D-66CCA5CB8134}"/>
              </a:ext>
            </a:extLst>
          </p:cNvPr>
          <p:cNvSpPr txBox="1"/>
          <p:nvPr/>
        </p:nvSpPr>
        <p:spPr>
          <a:xfrm>
            <a:off x="695325" y="1056036"/>
            <a:ext cx="5921493" cy="97905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6362" spc="0" baseline="0" dirty="0">
                <a:solidFill>
                  <a:schemeClr val="bg1"/>
                </a:solidFill>
                <a:latin typeface="+mj-lt"/>
                <a:cs typeface="Arial"/>
                <a:sym typeface="Arial"/>
                <a:rtl val="0"/>
              </a:rPr>
              <a:t>Inhoudsopgave</a:t>
            </a:r>
          </a:p>
        </p:txBody>
      </p:sp>
      <p:sp>
        <p:nvSpPr>
          <p:cNvPr id="119" name="Tijdelijke aanduiding voor tekst 117">
            <a:extLst>
              <a:ext uri="{FF2B5EF4-FFF2-40B4-BE49-F238E27FC236}">
                <a16:creationId xmlns:a16="http://schemas.microsoft.com/office/drawing/2014/main" id="{7CDE7BF9-4DC6-4ABE-87B4-5EDB88C21397}"/>
              </a:ext>
            </a:extLst>
          </p:cNvPr>
          <p:cNvSpPr>
            <a:spLocks noGrp="1"/>
          </p:cNvSpPr>
          <p:nvPr>
            <p:ph type="body" sz="quarter" idx="13" hasCustomPrompt="1"/>
          </p:nvPr>
        </p:nvSpPr>
        <p:spPr>
          <a:xfrm>
            <a:off x="1169414" y="2745553"/>
            <a:ext cx="9847226" cy="3585370"/>
          </a:xfrm>
        </p:spPr>
        <p:txBody>
          <a:bodyPr numCol="2">
            <a:normAutofit/>
          </a:bodyPr>
          <a:lstStyle>
            <a:lvl1pPr marL="444500" indent="-444500">
              <a:spcAft>
                <a:spcPts val="600"/>
              </a:spcAft>
              <a:buClr>
                <a:schemeClr val="accent2"/>
              </a:buClr>
              <a:buFont typeface="+mj-lt"/>
              <a:buAutoNum type="arabicPeriod"/>
              <a:defRPr sz="2000"/>
            </a:lvl1pPr>
            <a:lvl2pPr marL="895350" indent="-450850">
              <a:spcAft>
                <a:spcPts val="600"/>
              </a:spcAft>
              <a:buClr>
                <a:schemeClr val="accent2"/>
              </a:buClr>
              <a:buFont typeface="+mj-lt"/>
              <a:buAutoNum type="arabicPeriod"/>
              <a:defRPr sz="2000"/>
            </a:lvl2pPr>
            <a:lvl3pPr marL="1346200" indent="-450850">
              <a:spcAft>
                <a:spcPts val="600"/>
              </a:spcAft>
              <a:buClr>
                <a:schemeClr val="accent2"/>
              </a:buClr>
              <a:buFont typeface="+mj-lt"/>
              <a:buAutoNum type="arabicPeriod"/>
              <a:defRPr sz="2000"/>
            </a:lvl3pPr>
            <a:lvl4pPr marL="1790700" indent="-444500">
              <a:spcAft>
                <a:spcPts val="600"/>
              </a:spcAft>
              <a:buClr>
                <a:schemeClr val="accent2"/>
              </a:buClr>
              <a:buFont typeface="+mj-lt"/>
              <a:buAutoNum type="arabicPeriod"/>
              <a:tabLst>
                <a:tab pos="2598738" algn="l"/>
              </a:tabLst>
              <a:defRPr sz="2000"/>
            </a:lvl4pPr>
            <a:lvl5pPr marL="2241550" indent="-450850">
              <a:spcAft>
                <a:spcPts val="600"/>
              </a:spcAft>
              <a:buClr>
                <a:schemeClr val="accent2"/>
              </a:buClr>
              <a:buFont typeface="+mj-lt"/>
              <a:buAutoNum type="arabicPeriod"/>
              <a:defRPr sz="2000"/>
            </a:lvl5pPr>
          </a:lstStyle>
          <a:p>
            <a:pPr lvl="0"/>
            <a:r>
              <a:rPr lang="da-DK" dirty="0"/>
              <a:t>Lorem ipsum dolor sit amet</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28" name="Afbeelding 27">
            <a:extLst>
              <a:ext uri="{FF2B5EF4-FFF2-40B4-BE49-F238E27FC236}">
                <a16:creationId xmlns:a16="http://schemas.microsoft.com/office/drawing/2014/main" id="{D9CF7B6C-E09B-4BF5-A78A-3A319E726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819827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volle breedte">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321503"/>
            <a:ext cx="10800648"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27" name="Afbeelding 26">
            <a:extLst>
              <a:ext uri="{FF2B5EF4-FFF2-40B4-BE49-F238E27FC236}">
                <a16:creationId xmlns:a16="http://schemas.microsoft.com/office/drawing/2014/main" id="{CEA855AE-BDE5-4132-AA69-ED7152BE57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975470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2 kolommen">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321504"/>
            <a:ext cx="5222521"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7" name="Tijdelijke aanduiding voor tekst 60">
            <a:extLst>
              <a:ext uri="{FF2B5EF4-FFF2-40B4-BE49-F238E27FC236}">
                <a16:creationId xmlns:a16="http://schemas.microsoft.com/office/drawing/2014/main" id="{2A8C1D93-68D7-4554-818F-91A90370727A}"/>
              </a:ext>
            </a:extLst>
          </p:cNvPr>
          <p:cNvSpPr>
            <a:spLocks noGrp="1"/>
          </p:cNvSpPr>
          <p:nvPr>
            <p:ph type="body" sz="quarter" idx="21"/>
          </p:nvPr>
        </p:nvSpPr>
        <p:spPr>
          <a:xfrm>
            <a:off x="6274154" y="2321504"/>
            <a:ext cx="5222521"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28" name="Afbeelding 27">
            <a:extLst>
              <a:ext uri="{FF2B5EF4-FFF2-40B4-BE49-F238E27FC236}">
                <a16:creationId xmlns:a16="http://schemas.microsoft.com/office/drawing/2014/main" id="{61657588-2550-4D97-95FB-321C46705E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446192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ee titels tekst 2 kolommen">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8" name="Vrije vorm: vorm 27">
            <a:extLst>
              <a:ext uri="{FF2B5EF4-FFF2-40B4-BE49-F238E27FC236}">
                <a16:creationId xmlns:a16="http://schemas.microsoft.com/office/drawing/2014/main" id="{D914A274-E6A6-4A4A-9B7A-35B01E354DA4}"/>
              </a:ext>
            </a:extLst>
          </p:cNvPr>
          <p:cNvSpPr/>
          <p:nvPr userDrawn="1"/>
        </p:nvSpPr>
        <p:spPr>
          <a:xfrm>
            <a:off x="696027" y="2512507"/>
            <a:ext cx="1250260"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29" name="Titel 55">
            <a:extLst>
              <a:ext uri="{FF2B5EF4-FFF2-40B4-BE49-F238E27FC236}">
                <a16:creationId xmlns:a16="http://schemas.microsoft.com/office/drawing/2014/main" id="{50F7AA43-8513-4AB1-B1CD-A4040DF2982A}"/>
              </a:ext>
            </a:extLst>
          </p:cNvPr>
          <p:cNvSpPr>
            <a:spLocks noGrp="1"/>
          </p:cNvSpPr>
          <p:nvPr>
            <p:ph type="title" hasCustomPrompt="1"/>
          </p:nvPr>
        </p:nvSpPr>
        <p:spPr>
          <a:xfrm>
            <a:off x="696027" y="1159577"/>
            <a:ext cx="5116050" cy="898700"/>
          </a:xfrm>
        </p:spPr>
        <p:txBody>
          <a:bodyPr/>
          <a:lstStyle/>
          <a:p>
            <a:pPr lvl="0">
              <a:lnSpc>
                <a:spcPct val="80000"/>
              </a:lnSpc>
              <a:spcBef>
                <a:spcPct val="0"/>
              </a:spcBef>
              <a:buNone/>
            </a:pPr>
            <a:r>
              <a:rPr lang="nl-NL" dirty="0"/>
              <a:t>Klikken om een titel toe te voegen</a:t>
            </a:r>
          </a:p>
        </p:txBody>
      </p:sp>
      <p:sp>
        <p:nvSpPr>
          <p:cNvPr id="30" name="Tijdelijke aanduiding voor tekst 60">
            <a:extLst>
              <a:ext uri="{FF2B5EF4-FFF2-40B4-BE49-F238E27FC236}">
                <a16:creationId xmlns:a16="http://schemas.microsoft.com/office/drawing/2014/main" id="{143A9EFB-C05E-4CA9-81C9-3A10065003D2}"/>
              </a:ext>
            </a:extLst>
          </p:cNvPr>
          <p:cNvSpPr>
            <a:spLocks noGrp="1"/>
          </p:cNvSpPr>
          <p:nvPr>
            <p:ph type="body" sz="quarter" idx="13"/>
          </p:nvPr>
        </p:nvSpPr>
        <p:spPr>
          <a:xfrm>
            <a:off x="696027" y="2768768"/>
            <a:ext cx="5116050" cy="345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D1873220-B27A-4CE7-AB8C-0F1A6D17EC25}"/>
              </a:ext>
            </a:extLst>
          </p:cNvPr>
          <p:cNvSpPr>
            <a:spLocks noGrp="1"/>
          </p:cNvSpPr>
          <p:nvPr>
            <p:ph type="body" sz="quarter" idx="17"/>
          </p:nvPr>
        </p:nvSpPr>
        <p:spPr>
          <a:xfrm>
            <a:off x="696027" y="2125885"/>
            <a:ext cx="5116050"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32" name="Vrije vorm: vorm 31">
            <a:extLst>
              <a:ext uri="{FF2B5EF4-FFF2-40B4-BE49-F238E27FC236}">
                <a16:creationId xmlns:a16="http://schemas.microsoft.com/office/drawing/2014/main" id="{D6E41B14-B6D7-409C-82C0-7B29B4DAD751}"/>
              </a:ext>
            </a:extLst>
          </p:cNvPr>
          <p:cNvSpPr/>
          <p:nvPr userDrawn="1"/>
        </p:nvSpPr>
        <p:spPr>
          <a:xfrm>
            <a:off x="6380625" y="2512507"/>
            <a:ext cx="1250260"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34" name="Tijdelijke aanduiding voor tekst 60">
            <a:extLst>
              <a:ext uri="{FF2B5EF4-FFF2-40B4-BE49-F238E27FC236}">
                <a16:creationId xmlns:a16="http://schemas.microsoft.com/office/drawing/2014/main" id="{E308BB4E-C51C-4335-85CB-A7ED806DAEA6}"/>
              </a:ext>
            </a:extLst>
          </p:cNvPr>
          <p:cNvSpPr>
            <a:spLocks noGrp="1"/>
          </p:cNvSpPr>
          <p:nvPr>
            <p:ph type="body" sz="quarter" idx="21"/>
          </p:nvPr>
        </p:nvSpPr>
        <p:spPr>
          <a:xfrm>
            <a:off x="6380625" y="2768768"/>
            <a:ext cx="5116050" cy="345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7" name="Tijdelijke aanduiding voor tekst 60">
            <a:extLst>
              <a:ext uri="{FF2B5EF4-FFF2-40B4-BE49-F238E27FC236}">
                <a16:creationId xmlns:a16="http://schemas.microsoft.com/office/drawing/2014/main" id="{175EBF0D-086A-470E-8AD2-CF16B5A33B3B}"/>
              </a:ext>
            </a:extLst>
          </p:cNvPr>
          <p:cNvSpPr>
            <a:spLocks noGrp="1"/>
          </p:cNvSpPr>
          <p:nvPr>
            <p:ph type="body" sz="quarter" idx="22"/>
          </p:nvPr>
        </p:nvSpPr>
        <p:spPr>
          <a:xfrm>
            <a:off x="6380625" y="2125885"/>
            <a:ext cx="5116050"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7" name="Tijdelijke aanduiding voor tekst 6">
            <a:extLst>
              <a:ext uri="{FF2B5EF4-FFF2-40B4-BE49-F238E27FC236}">
                <a16:creationId xmlns:a16="http://schemas.microsoft.com/office/drawing/2014/main" id="{EB9438E0-2F68-4347-9826-3BFB6E082FBD}"/>
              </a:ext>
            </a:extLst>
          </p:cNvPr>
          <p:cNvSpPr>
            <a:spLocks noGrp="1"/>
          </p:cNvSpPr>
          <p:nvPr>
            <p:ph type="body" sz="quarter" idx="23" hasCustomPrompt="1"/>
          </p:nvPr>
        </p:nvSpPr>
        <p:spPr>
          <a:xfrm>
            <a:off x="6379925" y="1159577"/>
            <a:ext cx="5116048" cy="890267"/>
          </a:xfrm>
        </p:spPr>
        <p:txBody>
          <a:bodyPr vert="horz" lIns="0" tIns="0" rIns="0" bIns="0" rtlCol="0" anchor="t">
            <a:normAutofit/>
          </a:bodyPr>
          <a:lstStyle>
            <a:lvl1pPr marL="0" indent="0">
              <a:buNone/>
              <a:defRPr lang="nl-NL" sz="3500" dirty="0">
                <a:solidFill>
                  <a:schemeClr val="tx2"/>
                </a:solidFill>
                <a:latin typeface="+mj-lt"/>
                <a:ea typeface="+mj-ea"/>
                <a:cs typeface="+mj-cs"/>
              </a:defRPr>
            </a:lvl1pPr>
          </a:lstStyle>
          <a:p>
            <a:pPr lvl="0">
              <a:lnSpc>
                <a:spcPct val="80000"/>
              </a:lnSpc>
              <a:spcBef>
                <a:spcPct val="0"/>
              </a:spcBef>
              <a:buNone/>
            </a:pPr>
            <a:r>
              <a:rPr lang="nl-NL" dirty="0"/>
              <a:t>Klikken om een titel toe te voegen</a:t>
            </a:r>
          </a:p>
        </p:txBody>
      </p:sp>
      <p:pic>
        <p:nvPicPr>
          <p:cNvPr id="33" name="Afbeelding 32">
            <a:extLst>
              <a:ext uri="{FF2B5EF4-FFF2-40B4-BE49-F238E27FC236}">
                <a16:creationId xmlns:a16="http://schemas.microsoft.com/office/drawing/2014/main" id="{A34CC959-938F-42A1-8EA9-4B1F717EFE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495730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2 kolommen grijs">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519F4D95-4A43-4D26-823C-D3B902A26596}"/>
              </a:ext>
            </a:extLst>
          </p:cNvPr>
          <p:cNvSpPr/>
          <p:nvPr/>
        </p:nvSpPr>
        <p:spPr>
          <a:xfrm>
            <a:off x="6096000" y="1987630"/>
            <a:ext cx="6099810" cy="4440637"/>
          </a:xfrm>
          <a:custGeom>
            <a:avLst/>
            <a:gdLst>
              <a:gd name="connsiteX0" fmla="*/ 7661910 w 7661910"/>
              <a:gd name="connsiteY0" fmla="*/ 0 h 5577839"/>
              <a:gd name="connsiteX1" fmla="*/ 0 w 7661910"/>
              <a:gd name="connsiteY1" fmla="*/ 0 h 5577839"/>
              <a:gd name="connsiteX2" fmla="*/ 0 w 7661910"/>
              <a:gd name="connsiteY2" fmla="*/ 4149090 h 5577839"/>
              <a:gd name="connsiteX3" fmla="*/ 1428750 w 7661910"/>
              <a:gd name="connsiteY3" fmla="*/ 5577840 h 5577839"/>
              <a:gd name="connsiteX4" fmla="*/ 7661910 w 7661910"/>
              <a:gd name="connsiteY4" fmla="*/ 5577840 h 5577839"/>
              <a:gd name="connsiteX5" fmla="*/ 7661910 w 7661910"/>
              <a:gd name="connsiteY5" fmla="*/ 0 h 557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1910" h="5577839">
                <a:moveTo>
                  <a:pt x="7661910" y="0"/>
                </a:moveTo>
                <a:lnTo>
                  <a:pt x="0" y="0"/>
                </a:lnTo>
                <a:lnTo>
                  <a:pt x="0" y="4149090"/>
                </a:lnTo>
                <a:cubicBezTo>
                  <a:pt x="0" y="4937760"/>
                  <a:pt x="640080" y="5577840"/>
                  <a:pt x="1428750" y="5577840"/>
                </a:cubicBezTo>
                <a:lnTo>
                  <a:pt x="7661910" y="5577840"/>
                </a:lnTo>
                <a:lnTo>
                  <a:pt x="7661910" y="0"/>
                </a:lnTo>
                <a:close/>
              </a:path>
            </a:pathLst>
          </a:custGeom>
          <a:solidFill>
            <a:srgbClr val="F2F2F2"/>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321504"/>
            <a:ext cx="5222521"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7" name="Tijdelijke aanduiding voor tekst 60">
            <a:extLst>
              <a:ext uri="{FF2B5EF4-FFF2-40B4-BE49-F238E27FC236}">
                <a16:creationId xmlns:a16="http://schemas.microsoft.com/office/drawing/2014/main" id="{2A8C1D93-68D7-4554-818F-91A90370727A}"/>
              </a:ext>
            </a:extLst>
          </p:cNvPr>
          <p:cNvSpPr>
            <a:spLocks noGrp="1"/>
          </p:cNvSpPr>
          <p:nvPr>
            <p:ph type="body" sz="quarter" idx="21"/>
          </p:nvPr>
        </p:nvSpPr>
        <p:spPr>
          <a:xfrm>
            <a:off x="6274154" y="2321504"/>
            <a:ext cx="5222521"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29" name="Afbeelding 28">
            <a:extLst>
              <a:ext uri="{FF2B5EF4-FFF2-40B4-BE49-F238E27FC236}">
                <a16:creationId xmlns:a16="http://schemas.microsoft.com/office/drawing/2014/main" id="{7583D442-BA33-4AFE-B3AB-16AE0E871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834713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 2 kolommen verloop">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519F4D95-4A43-4D26-823C-D3B902A26596}"/>
              </a:ext>
            </a:extLst>
          </p:cNvPr>
          <p:cNvSpPr/>
          <p:nvPr/>
        </p:nvSpPr>
        <p:spPr>
          <a:xfrm>
            <a:off x="6096000" y="1987630"/>
            <a:ext cx="6099810" cy="4440637"/>
          </a:xfrm>
          <a:custGeom>
            <a:avLst/>
            <a:gdLst>
              <a:gd name="connsiteX0" fmla="*/ 7661910 w 7661910"/>
              <a:gd name="connsiteY0" fmla="*/ 0 h 5577839"/>
              <a:gd name="connsiteX1" fmla="*/ 0 w 7661910"/>
              <a:gd name="connsiteY1" fmla="*/ 0 h 5577839"/>
              <a:gd name="connsiteX2" fmla="*/ 0 w 7661910"/>
              <a:gd name="connsiteY2" fmla="*/ 4149090 h 5577839"/>
              <a:gd name="connsiteX3" fmla="*/ 1428750 w 7661910"/>
              <a:gd name="connsiteY3" fmla="*/ 5577840 h 5577839"/>
              <a:gd name="connsiteX4" fmla="*/ 7661910 w 7661910"/>
              <a:gd name="connsiteY4" fmla="*/ 5577840 h 5577839"/>
              <a:gd name="connsiteX5" fmla="*/ 7661910 w 7661910"/>
              <a:gd name="connsiteY5" fmla="*/ 0 h 557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1910" h="5577839">
                <a:moveTo>
                  <a:pt x="7661910" y="0"/>
                </a:moveTo>
                <a:lnTo>
                  <a:pt x="0" y="0"/>
                </a:lnTo>
                <a:lnTo>
                  <a:pt x="0" y="4149090"/>
                </a:lnTo>
                <a:cubicBezTo>
                  <a:pt x="0" y="4937760"/>
                  <a:pt x="640080" y="5577840"/>
                  <a:pt x="1428750" y="5577840"/>
                </a:cubicBezTo>
                <a:lnTo>
                  <a:pt x="7661910" y="5577840"/>
                </a:lnTo>
                <a:lnTo>
                  <a:pt x="7661910" y="0"/>
                </a:lnTo>
                <a:close/>
              </a:path>
            </a:pathLst>
          </a:custGeom>
          <a:gradFill>
            <a:gsLst>
              <a:gs pos="1000">
                <a:schemeClr val="accent1"/>
              </a:gs>
              <a:gs pos="99000">
                <a:schemeClr val="accent2"/>
              </a:gs>
            </a:gsLst>
            <a:lin ang="0" scaled="1"/>
          </a:gra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321504"/>
            <a:ext cx="5222521"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tx1"/>
                </a:solidFill>
              </a:defRPr>
            </a:lvl1pPr>
          </a:lstStyle>
          <a:p>
            <a:fld id="{174A2EED-3354-42A3-A064-F60BDFCCA27B}" type="datetime1">
              <a:rPr lang="nl-NL" smtClean="0"/>
              <a:pPr/>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tx1"/>
                </a:solidFill>
              </a:defRPr>
            </a:lvl1pPr>
          </a:lstStyle>
          <a:p>
            <a:endParaRPr lang="nl-NL" dirty="0">
              <a:solidFill>
                <a:schemeClr val="tx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tx1"/>
                </a:solidFill>
              </a:defRPr>
            </a:lvl1pPr>
          </a:lstStyle>
          <a:p>
            <a:fld id="{5610836C-8171-42F2-BE51-191147BFC492}" type="slidenum">
              <a:rPr lang="nl-NL" smtClean="0"/>
              <a:pPr/>
              <a:t>‹nr.›</a:t>
            </a:fld>
            <a:endParaRPr lang="nl-NL" dirty="0"/>
          </a:p>
        </p:txBody>
      </p:sp>
      <p:sp>
        <p:nvSpPr>
          <p:cNvPr id="27" name="Tijdelijke aanduiding voor tekst 60">
            <a:extLst>
              <a:ext uri="{FF2B5EF4-FFF2-40B4-BE49-F238E27FC236}">
                <a16:creationId xmlns:a16="http://schemas.microsoft.com/office/drawing/2014/main" id="{2A8C1D93-68D7-4554-818F-91A90370727A}"/>
              </a:ext>
            </a:extLst>
          </p:cNvPr>
          <p:cNvSpPr>
            <a:spLocks noGrp="1"/>
          </p:cNvSpPr>
          <p:nvPr>
            <p:ph type="body" sz="quarter" idx="21"/>
          </p:nvPr>
        </p:nvSpPr>
        <p:spPr>
          <a:xfrm>
            <a:off x="6274154" y="2321504"/>
            <a:ext cx="5222521" cy="3888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29" name="Afbeelding 28">
            <a:extLst>
              <a:ext uri="{FF2B5EF4-FFF2-40B4-BE49-F238E27FC236}">
                <a16:creationId xmlns:a16="http://schemas.microsoft.com/office/drawing/2014/main" id="{5C713494-1536-47E8-B23B-BAEEBD812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580876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 volle breedte + Tekst 2 kolommen">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3263985"/>
            <a:ext cx="5222521" cy="294551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7" name="Tijdelijke aanduiding voor tekst 60">
            <a:extLst>
              <a:ext uri="{FF2B5EF4-FFF2-40B4-BE49-F238E27FC236}">
                <a16:creationId xmlns:a16="http://schemas.microsoft.com/office/drawing/2014/main" id="{2A8C1D93-68D7-4554-818F-91A90370727A}"/>
              </a:ext>
            </a:extLst>
          </p:cNvPr>
          <p:cNvSpPr>
            <a:spLocks noGrp="1"/>
          </p:cNvSpPr>
          <p:nvPr>
            <p:ph type="body" sz="quarter" idx="21"/>
          </p:nvPr>
        </p:nvSpPr>
        <p:spPr>
          <a:xfrm>
            <a:off x="6274154" y="3263985"/>
            <a:ext cx="5222521" cy="294551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9" name="Tijdelijke aanduiding voor tekst 60">
            <a:extLst>
              <a:ext uri="{FF2B5EF4-FFF2-40B4-BE49-F238E27FC236}">
                <a16:creationId xmlns:a16="http://schemas.microsoft.com/office/drawing/2014/main" id="{AC13CF33-3961-424D-805F-A2B1FB3D36E0}"/>
              </a:ext>
            </a:extLst>
          </p:cNvPr>
          <p:cNvSpPr>
            <a:spLocks noGrp="1"/>
          </p:cNvSpPr>
          <p:nvPr>
            <p:ph type="body" sz="quarter" idx="22"/>
          </p:nvPr>
        </p:nvSpPr>
        <p:spPr>
          <a:xfrm>
            <a:off x="695325" y="2321504"/>
            <a:ext cx="10801349" cy="6309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0" name="Afbeelding 29">
            <a:extLst>
              <a:ext uri="{FF2B5EF4-FFF2-40B4-BE49-F238E27FC236}">
                <a16:creationId xmlns:a16="http://schemas.microsoft.com/office/drawing/2014/main" id="{33EB30FF-609D-4281-8C21-B3F3E177E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125844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 1/3 - 2/3">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F8792806-23A9-429D-A107-52CAFAB7524C}"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8" name="Tijdelijke aanduiding voor tekst 60">
            <a:extLst>
              <a:ext uri="{FF2B5EF4-FFF2-40B4-BE49-F238E27FC236}">
                <a16:creationId xmlns:a16="http://schemas.microsoft.com/office/drawing/2014/main" id="{F96CFC65-3109-4FBD-8B0C-353270959E58}"/>
              </a:ext>
            </a:extLst>
          </p:cNvPr>
          <p:cNvSpPr>
            <a:spLocks noGrp="1"/>
          </p:cNvSpPr>
          <p:nvPr>
            <p:ph type="body" sz="quarter" idx="13"/>
          </p:nvPr>
        </p:nvSpPr>
        <p:spPr>
          <a:xfrm>
            <a:off x="4419601" y="2321504"/>
            <a:ext cx="7076374"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9" name="Tijdelijke aanduiding voor tekst 60">
            <a:extLst>
              <a:ext uri="{FF2B5EF4-FFF2-40B4-BE49-F238E27FC236}">
                <a16:creationId xmlns:a16="http://schemas.microsoft.com/office/drawing/2014/main" id="{E8DA47E1-BE9C-446E-B04A-7CC7632606E7}"/>
              </a:ext>
            </a:extLst>
          </p:cNvPr>
          <p:cNvSpPr>
            <a:spLocks noGrp="1"/>
          </p:cNvSpPr>
          <p:nvPr>
            <p:ph type="body" sz="quarter" idx="21"/>
          </p:nvPr>
        </p:nvSpPr>
        <p:spPr>
          <a:xfrm>
            <a:off x="696025"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0" name="Afbeelding 29">
            <a:extLst>
              <a:ext uri="{FF2B5EF4-FFF2-40B4-BE49-F238E27FC236}">
                <a16:creationId xmlns:a16="http://schemas.microsoft.com/office/drawing/2014/main" id="{6EA1188D-BDF3-4C15-B302-6EF5302168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97256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2/3 - 1/3">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5" y="2321504"/>
            <a:ext cx="7076374"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F8792806-23A9-429D-A107-52CAFAB7524C}"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7" name="Tijdelijke aanduiding voor tekst 60">
            <a:extLst>
              <a:ext uri="{FF2B5EF4-FFF2-40B4-BE49-F238E27FC236}">
                <a16:creationId xmlns:a16="http://schemas.microsoft.com/office/drawing/2014/main" id="{10ABA456-4912-443B-8F9A-66713A8F86BC}"/>
              </a:ext>
            </a:extLst>
          </p:cNvPr>
          <p:cNvSpPr>
            <a:spLocks noGrp="1"/>
          </p:cNvSpPr>
          <p:nvPr>
            <p:ph type="body" sz="quarter" idx="21"/>
          </p:nvPr>
        </p:nvSpPr>
        <p:spPr>
          <a:xfrm>
            <a:off x="8091813"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28" name="Afbeelding 27">
            <a:extLst>
              <a:ext uri="{FF2B5EF4-FFF2-40B4-BE49-F238E27FC236}">
                <a16:creationId xmlns:a16="http://schemas.microsoft.com/office/drawing/2014/main" id="{4B128BF1-2410-40CF-BFAB-3710FBBA07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723774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1/3 - 2/3 verloop">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3F3C92F6-D787-4331-8CAF-CD364E8D0B35}"/>
              </a:ext>
            </a:extLst>
          </p:cNvPr>
          <p:cNvSpPr/>
          <p:nvPr/>
        </p:nvSpPr>
        <p:spPr>
          <a:xfrm>
            <a:off x="7923572" y="1973435"/>
            <a:ext cx="4266906" cy="4455598"/>
          </a:xfrm>
          <a:custGeom>
            <a:avLst/>
            <a:gdLst>
              <a:gd name="connsiteX0" fmla="*/ 4266906 w 4266906"/>
              <a:gd name="connsiteY0" fmla="*/ 0 h 4455598"/>
              <a:gd name="connsiteX1" fmla="*/ 380430 w 4266906"/>
              <a:gd name="connsiteY1" fmla="*/ 0 h 4455598"/>
              <a:gd name="connsiteX2" fmla="*/ 0 w 4266906"/>
              <a:gd name="connsiteY2" fmla="*/ 380430 h 4455598"/>
              <a:gd name="connsiteX3" fmla="*/ 0 w 4266906"/>
              <a:gd name="connsiteY3" fmla="*/ 4455599 h 4455598"/>
              <a:gd name="connsiteX4" fmla="*/ 4266906 w 4266906"/>
              <a:gd name="connsiteY4" fmla="*/ 4455599 h 4455598"/>
              <a:gd name="connsiteX5" fmla="*/ 4266906 w 4266906"/>
              <a:gd name="connsiteY5" fmla="*/ 0 h 445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906" h="4455598">
                <a:moveTo>
                  <a:pt x="4266906" y="0"/>
                </a:moveTo>
                <a:lnTo>
                  <a:pt x="380430" y="0"/>
                </a:lnTo>
                <a:cubicBezTo>
                  <a:pt x="170433" y="0"/>
                  <a:pt x="0" y="170433"/>
                  <a:pt x="0" y="380430"/>
                </a:cubicBezTo>
                <a:lnTo>
                  <a:pt x="0" y="4455599"/>
                </a:lnTo>
                <a:lnTo>
                  <a:pt x="4266906" y="4455599"/>
                </a:lnTo>
                <a:lnTo>
                  <a:pt x="4266906" y="0"/>
                </a:lnTo>
                <a:close/>
              </a:path>
            </a:pathLst>
          </a:custGeom>
          <a:gradFill>
            <a:gsLst>
              <a:gs pos="1000">
                <a:schemeClr val="accent1"/>
              </a:gs>
              <a:gs pos="99000">
                <a:schemeClr val="accent2"/>
              </a:gs>
            </a:gsLst>
            <a:lin ang="0" scaled="1"/>
          </a:gradFill>
          <a:ln w="7606"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6" y="2321504"/>
            <a:ext cx="7076374"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7" name="Tijdelijke aanduiding voor tekst 60">
            <a:extLst>
              <a:ext uri="{FF2B5EF4-FFF2-40B4-BE49-F238E27FC236}">
                <a16:creationId xmlns:a16="http://schemas.microsoft.com/office/drawing/2014/main" id="{10ABA456-4912-443B-8F9A-66713A8F86BC}"/>
              </a:ext>
            </a:extLst>
          </p:cNvPr>
          <p:cNvSpPr>
            <a:spLocks noGrp="1"/>
          </p:cNvSpPr>
          <p:nvPr>
            <p:ph type="body" sz="quarter" idx="21"/>
          </p:nvPr>
        </p:nvSpPr>
        <p:spPr>
          <a:xfrm>
            <a:off x="8091814" y="2321504"/>
            <a:ext cx="3404159" cy="3888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a:extLst>
              <a:ext uri="{FF2B5EF4-FFF2-40B4-BE49-F238E27FC236}">
                <a16:creationId xmlns:a16="http://schemas.microsoft.com/office/drawing/2014/main" id="{CC1666A7-E397-48A0-AEE2-6CD9E593CE2F}"/>
              </a:ext>
            </a:extLst>
          </p:cNvPr>
          <p:cNvSpPr>
            <a:spLocks noGrp="1"/>
          </p:cNvSpPr>
          <p:nvPr>
            <p:ph type="dt" sz="half" idx="22"/>
          </p:nvPr>
        </p:nvSpPr>
        <p:spPr/>
        <p:txBody>
          <a:bodyPr/>
          <a:lstStyle/>
          <a:p>
            <a:fld id="{32D2D62C-495A-4EBB-A951-C5B775614A1B}" type="datetime1">
              <a:rPr lang="nl-NL" smtClean="0"/>
              <a:t>28-5-2021</a:t>
            </a:fld>
            <a:endParaRPr lang="nl-NL" dirty="0"/>
          </a:p>
        </p:txBody>
      </p:sp>
      <p:sp>
        <p:nvSpPr>
          <p:cNvPr id="8" name="Tijdelijke aanduiding voor voettekst 7">
            <a:extLst>
              <a:ext uri="{FF2B5EF4-FFF2-40B4-BE49-F238E27FC236}">
                <a16:creationId xmlns:a16="http://schemas.microsoft.com/office/drawing/2014/main" id="{2293E193-4BF2-4D5A-B950-6F5EA216DA9B}"/>
              </a:ext>
            </a:extLst>
          </p:cNvPr>
          <p:cNvSpPr>
            <a:spLocks noGrp="1"/>
          </p:cNvSpPr>
          <p:nvPr>
            <p:ph type="ftr" sz="quarter" idx="23"/>
          </p:nvPr>
        </p:nvSpPr>
        <p:spPr/>
        <p:txBody>
          <a:bodyPr/>
          <a:lstStyle/>
          <a:p>
            <a:endParaRPr lang="nl-NL" dirty="0">
              <a:solidFill>
                <a:schemeClr val="tx1"/>
              </a:solidFill>
            </a:endParaRPr>
          </a:p>
        </p:txBody>
      </p:sp>
      <p:sp>
        <p:nvSpPr>
          <p:cNvPr id="9" name="Tijdelijke aanduiding voor dianummer 8">
            <a:extLst>
              <a:ext uri="{FF2B5EF4-FFF2-40B4-BE49-F238E27FC236}">
                <a16:creationId xmlns:a16="http://schemas.microsoft.com/office/drawing/2014/main" id="{D7A5271C-F4AF-48DF-A93C-B7BCBC7D400B}"/>
              </a:ext>
            </a:extLst>
          </p:cNvPr>
          <p:cNvSpPr>
            <a:spLocks noGrp="1"/>
          </p:cNvSpPr>
          <p:nvPr>
            <p:ph type="sldNum" sz="quarter" idx="24"/>
          </p:nvPr>
        </p:nvSpPr>
        <p:spPr/>
        <p:txBody>
          <a:bodyPr/>
          <a:lstStyle/>
          <a:p>
            <a:fld id="{5610836C-8171-42F2-BE51-191147BFC492}" type="slidenum">
              <a:rPr lang="nl-NL" smtClean="0"/>
              <a:pPr/>
              <a:t>‹nr.›</a:t>
            </a:fld>
            <a:endParaRPr lang="nl-NL" dirty="0"/>
          </a:p>
        </p:txBody>
      </p:sp>
      <p:pic>
        <p:nvPicPr>
          <p:cNvPr id="29" name="Afbeelding 28">
            <a:extLst>
              <a:ext uri="{FF2B5EF4-FFF2-40B4-BE49-F238E27FC236}">
                <a16:creationId xmlns:a16="http://schemas.microsoft.com/office/drawing/2014/main" id="{0B020D95-0BB5-4C4C-9323-D898EDFD4C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1160467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verloop">
    <p:spTree>
      <p:nvGrpSpPr>
        <p:cNvPr id="1" name=""/>
        <p:cNvGrpSpPr/>
        <p:nvPr/>
      </p:nvGrpSpPr>
      <p:grpSpPr>
        <a:xfrm>
          <a:off x="0" y="0"/>
          <a:ext cx="0" cy="0"/>
          <a:chOff x="0" y="0"/>
          <a:chExt cx="0" cy="0"/>
        </a:xfrm>
      </p:grpSpPr>
      <p:sp>
        <p:nvSpPr>
          <p:cNvPr id="73" name="Vrije vorm: vorm 72">
            <a:extLst>
              <a:ext uri="{FF2B5EF4-FFF2-40B4-BE49-F238E27FC236}">
                <a16:creationId xmlns:a16="http://schemas.microsoft.com/office/drawing/2014/main" id="{395C1FE3-04A0-4BD0-9268-6362CB7D6173}"/>
              </a:ext>
            </a:extLst>
          </p:cNvPr>
          <p:cNvSpPr/>
          <p:nvPr/>
        </p:nvSpPr>
        <p:spPr>
          <a:xfrm>
            <a:off x="3704866" y="-1"/>
            <a:ext cx="8487134" cy="6858001"/>
          </a:xfrm>
          <a:custGeom>
            <a:avLst/>
            <a:gdLst>
              <a:gd name="connsiteX0" fmla="*/ 0 w 8406333"/>
              <a:gd name="connsiteY0" fmla="*/ 0 h 6859822"/>
              <a:gd name="connsiteX1" fmla="*/ 8406333 w 8406333"/>
              <a:gd name="connsiteY1" fmla="*/ 0 h 6859822"/>
              <a:gd name="connsiteX2" fmla="*/ 8406333 w 8406333"/>
              <a:gd name="connsiteY2" fmla="*/ 6859823 h 6859822"/>
              <a:gd name="connsiteX3" fmla="*/ 0 w 8406333"/>
              <a:gd name="connsiteY3" fmla="*/ 6859823 h 6859822"/>
            </a:gdLst>
            <a:ahLst/>
            <a:cxnLst>
              <a:cxn ang="0">
                <a:pos x="connsiteX0" y="connsiteY0"/>
              </a:cxn>
              <a:cxn ang="0">
                <a:pos x="connsiteX1" y="connsiteY1"/>
              </a:cxn>
              <a:cxn ang="0">
                <a:pos x="connsiteX2" y="connsiteY2"/>
              </a:cxn>
              <a:cxn ang="0">
                <a:pos x="connsiteX3" y="connsiteY3"/>
              </a:cxn>
            </a:cxnLst>
            <a:rect l="l" t="t" r="r" b="b"/>
            <a:pathLst>
              <a:path w="8406333" h="6859822">
                <a:moveTo>
                  <a:pt x="0" y="0"/>
                </a:moveTo>
                <a:lnTo>
                  <a:pt x="8406333" y="0"/>
                </a:lnTo>
                <a:lnTo>
                  <a:pt x="8406333" y="6859823"/>
                </a:lnTo>
                <a:lnTo>
                  <a:pt x="0" y="6859823"/>
                </a:lnTo>
                <a:close/>
              </a:path>
            </a:pathLst>
          </a:custGeom>
          <a:gradFill flip="none" rotWithShape="1">
            <a:gsLst>
              <a:gs pos="1000">
                <a:schemeClr val="accent1"/>
              </a:gs>
              <a:gs pos="99000">
                <a:schemeClr val="accent2"/>
              </a:gs>
            </a:gsLst>
            <a:lin ang="0" scaled="1"/>
            <a:tileRect/>
          </a:gradFill>
          <a:ln w="7620" cap="flat">
            <a:noFill/>
            <a:prstDash val="solid"/>
            <a:miter/>
          </a:ln>
        </p:spPr>
        <p:txBody>
          <a:bodyPr rtlCol="0" anchor="ctr"/>
          <a:lstStyle/>
          <a:p>
            <a:endParaRPr lang="nl-NL"/>
          </a:p>
        </p:txBody>
      </p:sp>
      <p:sp>
        <p:nvSpPr>
          <p:cNvPr id="3" name="Tijdelijke aanduiding voor datum 2">
            <a:extLst>
              <a:ext uri="{FF2B5EF4-FFF2-40B4-BE49-F238E27FC236}">
                <a16:creationId xmlns:a16="http://schemas.microsoft.com/office/drawing/2014/main" id="{0E252886-0A26-4FE3-A512-A0643FE55FBB}"/>
              </a:ext>
            </a:extLst>
          </p:cNvPr>
          <p:cNvSpPr>
            <a:spLocks noGrp="1"/>
          </p:cNvSpPr>
          <p:nvPr>
            <p:ph type="dt" sz="half" idx="10"/>
          </p:nvPr>
        </p:nvSpPr>
        <p:spPr/>
        <p:txBody>
          <a:bodyPr/>
          <a:lstStyle>
            <a:lvl1pPr>
              <a:defRPr>
                <a:solidFill>
                  <a:schemeClr val="accent1"/>
                </a:solidFill>
              </a:defRPr>
            </a:lvl1pPr>
          </a:lstStyle>
          <a:p>
            <a:fld id="{62FC91C0-6353-4A93-9C26-D932C8DDBAC0}"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83D3168F-21F0-41A6-9048-624D4FCAE483}"/>
              </a:ext>
            </a:extLst>
          </p:cNvPr>
          <p:cNvSpPr>
            <a:spLocks noGrp="1"/>
          </p:cNvSpPr>
          <p:nvPr>
            <p:ph type="ftr" sz="quarter" idx="11"/>
          </p:nvPr>
        </p:nvSpPr>
        <p:spPr/>
        <p:txBody>
          <a:body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26D77C58-EB2F-4C09-BC05-0FDD72BFF039}"/>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71" name="Vrije vorm: vorm 70">
            <a:extLst>
              <a:ext uri="{FF2B5EF4-FFF2-40B4-BE49-F238E27FC236}">
                <a16:creationId xmlns:a16="http://schemas.microsoft.com/office/drawing/2014/main" id="{2B004E65-7637-4BEE-8104-32A70F782389}"/>
              </a:ext>
            </a:extLst>
          </p:cNvPr>
          <p:cNvSpPr/>
          <p:nvPr/>
        </p:nvSpPr>
        <p:spPr>
          <a:xfrm>
            <a:off x="2018319" y="5862098"/>
            <a:ext cx="21722" cy="22866"/>
          </a:xfrm>
          <a:custGeom>
            <a:avLst/>
            <a:gdLst>
              <a:gd name="connsiteX0" fmla="*/ 10861 w 21722"/>
              <a:gd name="connsiteY0" fmla="*/ 22866 h 22866"/>
              <a:gd name="connsiteX1" fmla="*/ 10861 w 21722"/>
              <a:gd name="connsiteY1" fmla="*/ 0 h 22866"/>
              <a:gd name="connsiteX2" fmla="*/ 10861 w 21722"/>
              <a:gd name="connsiteY2" fmla="*/ 22866 h 22866"/>
              <a:gd name="connsiteX3" fmla="*/ 10861 w 21722"/>
              <a:gd name="connsiteY3" fmla="*/ 22866 h 22866"/>
            </a:gdLst>
            <a:ahLst/>
            <a:cxnLst>
              <a:cxn ang="0">
                <a:pos x="connsiteX0" y="connsiteY0"/>
              </a:cxn>
              <a:cxn ang="0">
                <a:pos x="connsiteX1" y="connsiteY1"/>
              </a:cxn>
              <a:cxn ang="0">
                <a:pos x="connsiteX2" y="connsiteY2"/>
              </a:cxn>
              <a:cxn ang="0">
                <a:pos x="connsiteX3" y="connsiteY3"/>
              </a:cxn>
            </a:cxnLst>
            <a:rect l="l" t="t" r="r" b="b"/>
            <a:pathLst>
              <a:path w="21722" h="22866">
                <a:moveTo>
                  <a:pt x="10861" y="22866"/>
                </a:moveTo>
                <a:cubicBezTo>
                  <a:pt x="25343" y="22866"/>
                  <a:pt x="25343" y="0"/>
                  <a:pt x="10861" y="0"/>
                </a:cubicBezTo>
                <a:cubicBezTo>
                  <a:pt x="-3620" y="0"/>
                  <a:pt x="-3620" y="22866"/>
                  <a:pt x="10861" y="22866"/>
                </a:cubicBezTo>
                <a:lnTo>
                  <a:pt x="10861" y="22866"/>
                </a:lnTo>
                <a:close/>
              </a:path>
            </a:pathLst>
          </a:custGeom>
          <a:solidFill>
            <a:srgbClr val="FFFFFF"/>
          </a:solidFill>
          <a:ln w="7620"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CA6B3AC8-23C5-4638-95E6-0D8C558D72F0}"/>
              </a:ext>
            </a:extLst>
          </p:cNvPr>
          <p:cNvSpPr/>
          <p:nvPr/>
        </p:nvSpPr>
        <p:spPr>
          <a:xfrm>
            <a:off x="7313902" y="1376536"/>
            <a:ext cx="4875048" cy="5541212"/>
          </a:xfrm>
          <a:custGeom>
            <a:avLst/>
            <a:gdLst>
              <a:gd name="connsiteX0" fmla="*/ 0 w 4875048"/>
              <a:gd name="connsiteY0" fmla="*/ 0 h 5541212"/>
              <a:gd name="connsiteX1" fmla="*/ 4875048 w 4875048"/>
              <a:gd name="connsiteY1" fmla="*/ 0 h 5541212"/>
              <a:gd name="connsiteX2" fmla="*/ 4875048 w 4875048"/>
              <a:gd name="connsiteY2" fmla="*/ 5541212 h 5541212"/>
              <a:gd name="connsiteX3" fmla="*/ 0 w 4875048"/>
              <a:gd name="connsiteY3" fmla="*/ 5541212 h 5541212"/>
            </a:gdLst>
            <a:ahLst/>
            <a:cxnLst>
              <a:cxn ang="0">
                <a:pos x="connsiteX0" y="connsiteY0"/>
              </a:cxn>
              <a:cxn ang="0">
                <a:pos x="connsiteX1" y="connsiteY1"/>
              </a:cxn>
              <a:cxn ang="0">
                <a:pos x="connsiteX2" y="connsiteY2"/>
              </a:cxn>
              <a:cxn ang="0">
                <a:pos x="connsiteX3" y="connsiteY3"/>
              </a:cxn>
            </a:cxnLst>
            <a:rect l="l" t="t" r="r" b="b"/>
            <a:pathLst>
              <a:path w="4875048" h="5541212">
                <a:moveTo>
                  <a:pt x="0" y="0"/>
                </a:moveTo>
                <a:lnTo>
                  <a:pt x="4875048" y="0"/>
                </a:lnTo>
                <a:lnTo>
                  <a:pt x="4875048" y="5541212"/>
                </a:lnTo>
                <a:lnTo>
                  <a:pt x="0" y="5541212"/>
                </a:lnTo>
                <a:close/>
              </a:path>
            </a:pathLst>
          </a:custGeom>
          <a:noFill/>
          <a:ln w="7620" cap="flat">
            <a:noFill/>
            <a:prstDash val="solid"/>
            <a:miter/>
          </a:ln>
        </p:spPr>
        <p:txBody>
          <a:bodyPr rtlCol="0" anchor="ctr"/>
          <a:lstStyle/>
          <a:p>
            <a:endParaRPr lang="nl-NL"/>
          </a:p>
        </p:txBody>
      </p:sp>
      <p:sp>
        <p:nvSpPr>
          <p:cNvPr id="74" name="Tekstvak 73">
            <a:extLst>
              <a:ext uri="{FF2B5EF4-FFF2-40B4-BE49-F238E27FC236}">
                <a16:creationId xmlns:a16="http://schemas.microsoft.com/office/drawing/2014/main" id="{E7D58817-82EE-41C5-B13D-66CCA5CB8134}"/>
              </a:ext>
            </a:extLst>
          </p:cNvPr>
          <p:cNvSpPr txBox="1"/>
          <p:nvPr/>
        </p:nvSpPr>
        <p:spPr>
          <a:xfrm>
            <a:off x="695325" y="1056036"/>
            <a:ext cx="3036088" cy="979051"/>
          </a:xfrm>
          <a:prstGeom prst="rect">
            <a:avLst/>
          </a:prstGeom>
          <a:noFill/>
        </p:spPr>
        <p:txBody>
          <a:bodyPr wrap="none" lIns="0" tIns="0" rIns="0" bIns="0" rtlCol="0">
            <a:spAutoFit/>
          </a:bodyPr>
          <a:lstStyle/>
          <a:p>
            <a:pPr algn="l"/>
            <a:r>
              <a:rPr lang="nl-NL" sz="6362" spc="0" baseline="0" dirty="0" err="1">
                <a:solidFill>
                  <a:srgbClr val="164193"/>
                </a:solidFill>
                <a:latin typeface="+mj-lt"/>
                <a:cs typeface="Arial"/>
                <a:sym typeface="Arial"/>
                <a:rtl val="0"/>
              </a:rPr>
              <a:t>Inhouds</a:t>
            </a:r>
            <a:endParaRPr lang="nl-NL" sz="6362" spc="0" baseline="0" dirty="0">
              <a:solidFill>
                <a:srgbClr val="164193"/>
              </a:solidFill>
              <a:latin typeface="+mj-lt"/>
              <a:cs typeface="Arial"/>
              <a:sym typeface="Arial"/>
              <a:rtl val="0"/>
            </a:endParaRPr>
          </a:p>
        </p:txBody>
      </p:sp>
      <p:sp>
        <p:nvSpPr>
          <p:cNvPr id="75" name="Tekstvak 74">
            <a:extLst>
              <a:ext uri="{FF2B5EF4-FFF2-40B4-BE49-F238E27FC236}">
                <a16:creationId xmlns:a16="http://schemas.microsoft.com/office/drawing/2014/main" id="{6247D8FA-F27E-4959-A64F-C23DB0B6F7B9}"/>
              </a:ext>
            </a:extLst>
          </p:cNvPr>
          <p:cNvSpPr txBox="1"/>
          <p:nvPr/>
        </p:nvSpPr>
        <p:spPr>
          <a:xfrm>
            <a:off x="3704597" y="1056036"/>
            <a:ext cx="2885405" cy="979051"/>
          </a:xfrm>
          <a:prstGeom prst="rect">
            <a:avLst/>
          </a:prstGeom>
          <a:noFill/>
        </p:spPr>
        <p:txBody>
          <a:bodyPr wrap="none" lIns="0" tIns="0" rIns="0" bIns="0" rtlCol="0">
            <a:spAutoFit/>
          </a:bodyPr>
          <a:lstStyle/>
          <a:p>
            <a:pPr algn="l"/>
            <a:r>
              <a:rPr lang="nl-NL" sz="6362" spc="0" baseline="0" dirty="0">
                <a:solidFill>
                  <a:srgbClr val="FFFFFF"/>
                </a:solidFill>
                <a:latin typeface="+mj-lt"/>
                <a:cs typeface="Arial"/>
                <a:sym typeface="Arial"/>
                <a:rtl val="0"/>
              </a:rPr>
              <a:t>opgave</a:t>
            </a:r>
          </a:p>
        </p:txBody>
      </p:sp>
      <p:sp>
        <p:nvSpPr>
          <p:cNvPr id="78" name="Vrije vorm: vorm 77">
            <a:extLst>
              <a:ext uri="{FF2B5EF4-FFF2-40B4-BE49-F238E27FC236}">
                <a16:creationId xmlns:a16="http://schemas.microsoft.com/office/drawing/2014/main" id="{EFE9353B-C1C6-49B5-95C9-D4266E01264C}"/>
              </a:ext>
            </a:extLst>
          </p:cNvPr>
          <p:cNvSpPr/>
          <p:nvPr/>
        </p:nvSpPr>
        <p:spPr>
          <a:xfrm>
            <a:off x="695325" y="2344534"/>
            <a:ext cx="10548884" cy="3604455"/>
          </a:xfrm>
          <a:custGeom>
            <a:avLst/>
            <a:gdLst>
              <a:gd name="connsiteX0" fmla="*/ 10548884 w 10548884"/>
              <a:gd name="connsiteY0" fmla="*/ 3604456 h 3604455"/>
              <a:gd name="connsiteX1" fmla="*/ 0 w 10548884"/>
              <a:gd name="connsiteY1" fmla="*/ 3604456 h 3604455"/>
              <a:gd name="connsiteX2" fmla="*/ 0 w 10548884"/>
              <a:gd name="connsiteY2" fmla="*/ 0 h 3604455"/>
              <a:gd name="connsiteX3" fmla="*/ 9405580 w 10548884"/>
              <a:gd name="connsiteY3" fmla="*/ 0 h 3604455"/>
              <a:gd name="connsiteX4" fmla="*/ 10548884 w 10548884"/>
              <a:gd name="connsiteY4" fmla="*/ 1143304 h 3604455"/>
              <a:gd name="connsiteX5" fmla="*/ 10548884 w 10548884"/>
              <a:gd name="connsiteY5" fmla="*/ 3604456 h 360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884" h="3604455">
                <a:moveTo>
                  <a:pt x="10548884" y="3604456"/>
                </a:moveTo>
                <a:lnTo>
                  <a:pt x="0" y="3604456"/>
                </a:lnTo>
                <a:lnTo>
                  <a:pt x="0" y="0"/>
                </a:lnTo>
                <a:lnTo>
                  <a:pt x="9405580" y="0"/>
                </a:lnTo>
                <a:cubicBezTo>
                  <a:pt x="10036684" y="0"/>
                  <a:pt x="10548884" y="512200"/>
                  <a:pt x="10548884" y="1143304"/>
                </a:cubicBezTo>
                <a:lnTo>
                  <a:pt x="10548884" y="3604456"/>
                </a:lnTo>
                <a:close/>
              </a:path>
            </a:pathLst>
          </a:custGeom>
          <a:solidFill>
            <a:srgbClr val="FFFFFF"/>
          </a:solidFill>
          <a:ln w="7620" cap="flat">
            <a:noFill/>
            <a:prstDash val="solid"/>
            <a:miter/>
          </a:ln>
          <a:effectLst>
            <a:outerShdw blurRad="76200" dist="25400" dir="2700000" algn="tl" rotWithShape="0">
              <a:prstClr val="black">
                <a:alpha val="20000"/>
              </a:prstClr>
            </a:outerShdw>
          </a:effectLst>
        </p:spPr>
        <p:txBody>
          <a:bodyPr rtlCol="0" anchor="ctr"/>
          <a:lstStyle/>
          <a:p>
            <a:endParaRPr lang="nl-NL"/>
          </a:p>
        </p:txBody>
      </p:sp>
      <p:sp>
        <p:nvSpPr>
          <p:cNvPr id="119" name="Tijdelijke aanduiding voor tekst 117">
            <a:extLst>
              <a:ext uri="{FF2B5EF4-FFF2-40B4-BE49-F238E27FC236}">
                <a16:creationId xmlns:a16="http://schemas.microsoft.com/office/drawing/2014/main" id="{7CDE7BF9-4DC6-4ABE-87B4-5EDB88C21397}"/>
              </a:ext>
            </a:extLst>
          </p:cNvPr>
          <p:cNvSpPr>
            <a:spLocks noGrp="1"/>
          </p:cNvSpPr>
          <p:nvPr>
            <p:ph type="body" sz="quarter" idx="13" hasCustomPrompt="1"/>
          </p:nvPr>
        </p:nvSpPr>
        <p:spPr>
          <a:xfrm>
            <a:off x="1169414" y="2745553"/>
            <a:ext cx="9847226" cy="3027468"/>
          </a:xfrm>
        </p:spPr>
        <p:txBody>
          <a:bodyPr numCol="2">
            <a:normAutofit/>
          </a:bodyPr>
          <a:lstStyle>
            <a:lvl1pPr marL="444500" indent="-444500">
              <a:spcAft>
                <a:spcPts val="600"/>
              </a:spcAft>
              <a:buClr>
                <a:schemeClr val="accent2"/>
              </a:buClr>
              <a:buFont typeface="+mj-lt"/>
              <a:buAutoNum type="arabicPeriod"/>
              <a:defRPr sz="2000"/>
            </a:lvl1pPr>
            <a:lvl2pPr marL="895350" indent="-450850">
              <a:spcAft>
                <a:spcPts val="600"/>
              </a:spcAft>
              <a:buClr>
                <a:schemeClr val="accent2"/>
              </a:buClr>
              <a:buFont typeface="+mj-lt"/>
              <a:buAutoNum type="arabicPeriod"/>
              <a:defRPr sz="2000"/>
            </a:lvl2pPr>
            <a:lvl3pPr marL="1346200" indent="-450850">
              <a:spcAft>
                <a:spcPts val="600"/>
              </a:spcAft>
              <a:buClr>
                <a:schemeClr val="accent2"/>
              </a:buClr>
              <a:buFont typeface="+mj-lt"/>
              <a:buAutoNum type="arabicPeriod"/>
              <a:defRPr sz="2000"/>
            </a:lvl3pPr>
            <a:lvl4pPr marL="1790700" indent="-444500">
              <a:spcAft>
                <a:spcPts val="600"/>
              </a:spcAft>
              <a:buClr>
                <a:schemeClr val="accent2"/>
              </a:buClr>
              <a:buFont typeface="+mj-lt"/>
              <a:buAutoNum type="arabicPeriod"/>
              <a:tabLst>
                <a:tab pos="2598738" algn="l"/>
              </a:tabLst>
              <a:defRPr sz="2000"/>
            </a:lvl4pPr>
            <a:lvl5pPr marL="2241550" indent="-450850">
              <a:spcAft>
                <a:spcPts val="600"/>
              </a:spcAft>
              <a:buClr>
                <a:schemeClr val="accent2"/>
              </a:buClr>
              <a:buFont typeface="+mj-lt"/>
              <a:buAutoNum type="arabicPeriod"/>
              <a:defRPr sz="2000"/>
            </a:lvl5pPr>
          </a:lstStyle>
          <a:p>
            <a:pPr lvl="0"/>
            <a:r>
              <a:rPr lang="da-DK" dirty="0"/>
              <a:t>Lorem ipsum dolor sit amet</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29" name="Afbeelding 28">
            <a:extLst>
              <a:ext uri="{FF2B5EF4-FFF2-40B4-BE49-F238E27FC236}">
                <a16:creationId xmlns:a16="http://schemas.microsoft.com/office/drawing/2014/main" id="{228A4174-3475-44D9-84C8-9A96BDFC7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803256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3 kolommen">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F8792806-23A9-429D-A107-52CAFAB7524C}"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9" name="Tijdelijke aanduiding voor tekst 60">
            <a:extLst>
              <a:ext uri="{FF2B5EF4-FFF2-40B4-BE49-F238E27FC236}">
                <a16:creationId xmlns:a16="http://schemas.microsoft.com/office/drawing/2014/main" id="{E8DA47E1-BE9C-446E-B04A-7CC7632606E7}"/>
              </a:ext>
            </a:extLst>
          </p:cNvPr>
          <p:cNvSpPr>
            <a:spLocks noGrp="1"/>
          </p:cNvSpPr>
          <p:nvPr>
            <p:ph type="body" sz="quarter" idx="21"/>
          </p:nvPr>
        </p:nvSpPr>
        <p:spPr>
          <a:xfrm>
            <a:off x="696025"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0" name="Tijdelijke aanduiding voor tekst 60">
            <a:extLst>
              <a:ext uri="{FF2B5EF4-FFF2-40B4-BE49-F238E27FC236}">
                <a16:creationId xmlns:a16="http://schemas.microsoft.com/office/drawing/2014/main" id="{4737F298-83E7-4B6A-B4B7-9793003E37B2}"/>
              </a:ext>
            </a:extLst>
          </p:cNvPr>
          <p:cNvSpPr>
            <a:spLocks noGrp="1"/>
          </p:cNvSpPr>
          <p:nvPr>
            <p:ph type="body" sz="quarter" idx="22"/>
          </p:nvPr>
        </p:nvSpPr>
        <p:spPr>
          <a:xfrm>
            <a:off x="4393920"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B14E4780-3297-4D5F-873C-F3A2BAE4F623}"/>
              </a:ext>
            </a:extLst>
          </p:cNvPr>
          <p:cNvSpPr>
            <a:spLocks noGrp="1"/>
          </p:cNvSpPr>
          <p:nvPr>
            <p:ph type="body" sz="quarter" idx="23"/>
          </p:nvPr>
        </p:nvSpPr>
        <p:spPr>
          <a:xfrm>
            <a:off x="8091815"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2" name="Afbeelding 31">
            <a:extLst>
              <a:ext uri="{FF2B5EF4-FFF2-40B4-BE49-F238E27FC236}">
                <a16:creationId xmlns:a16="http://schemas.microsoft.com/office/drawing/2014/main" id="{5529859C-1C57-45A8-B691-7809C60F25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8842329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3 kolommen 3 subtitels">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hasCustomPrompt="1"/>
          </p:nvPr>
        </p:nvSpPr>
        <p:spPr>
          <a:xfrm>
            <a:off x="696027" y="1691775"/>
            <a:ext cx="3404158" cy="318186"/>
          </a:xfrm>
        </p:spPr>
        <p:txBody>
          <a:bodyPr/>
          <a:lstStyle>
            <a:lvl1pPr marL="0" indent="0">
              <a:buNone/>
              <a:defRPr sz="1500">
                <a:solidFill>
                  <a:schemeClr val="accent3"/>
                </a:solidFill>
              </a:defRPr>
            </a:lvl1pPr>
          </a:lstStyle>
          <a:p>
            <a:pPr lvl="0"/>
            <a:r>
              <a:rPr lang="nl-NL" dirty="0"/>
              <a:t>Klikken om de tekststijl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F8792806-23A9-429D-A107-52CAFAB7524C}"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9" name="Tijdelijke aanduiding voor tekst 60">
            <a:extLst>
              <a:ext uri="{FF2B5EF4-FFF2-40B4-BE49-F238E27FC236}">
                <a16:creationId xmlns:a16="http://schemas.microsoft.com/office/drawing/2014/main" id="{E8DA47E1-BE9C-446E-B04A-7CC7632606E7}"/>
              </a:ext>
            </a:extLst>
          </p:cNvPr>
          <p:cNvSpPr>
            <a:spLocks noGrp="1"/>
          </p:cNvSpPr>
          <p:nvPr>
            <p:ph type="body" sz="quarter" idx="21"/>
          </p:nvPr>
        </p:nvSpPr>
        <p:spPr>
          <a:xfrm>
            <a:off x="696025"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0" name="Tijdelijke aanduiding voor tekst 60">
            <a:extLst>
              <a:ext uri="{FF2B5EF4-FFF2-40B4-BE49-F238E27FC236}">
                <a16:creationId xmlns:a16="http://schemas.microsoft.com/office/drawing/2014/main" id="{4737F298-83E7-4B6A-B4B7-9793003E37B2}"/>
              </a:ext>
            </a:extLst>
          </p:cNvPr>
          <p:cNvSpPr>
            <a:spLocks noGrp="1"/>
          </p:cNvSpPr>
          <p:nvPr>
            <p:ph type="body" sz="quarter" idx="22"/>
          </p:nvPr>
        </p:nvSpPr>
        <p:spPr>
          <a:xfrm>
            <a:off x="4393920"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B14E4780-3297-4D5F-873C-F3A2BAE4F623}"/>
              </a:ext>
            </a:extLst>
          </p:cNvPr>
          <p:cNvSpPr>
            <a:spLocks noGrp="1"/>
          </p:cNvSpPr>
          <p:nvPr>
            <p:ph type="body" sz="quarter" idx="23"/>
          </p:nvPr>
        </p:nvSpPr>
        <p:spPr>
          <a:xfrm>
            <a:off x="8091815"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2" name="Vrije vorm: vorm 31">
            <a:extLst>
              <a:ext uri="{FF2B5EF4-FFF2-40B4-BE49-F238E27FC236}">
                <a16:creationId xmlns:a16="http://schemas.microsoft.com/office/drawing/2014/main" id="{8B05227E-89A3-4185-8D54-B9BBB4C6C051}"/>
              </a:ext>
            </a:extLst>
          </p:cNvPr>
          <p:cNvSpPr/>
          <p:nvPr userDrawn="1"/>
        </p:nvSpPr>
        <p:spPr>
          <a:xfrm>
            <a:off x="4393922"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33" name="Tijdelijke aanduiding voor tekst 60">
            <a:extLst>
              <a:ext uri="{FF2B5EF4-FFF2-40B4-BE49-F238E27FC236}">
                <a16:creationId xmlns:a16="http://schemas.microsoft.com/office/drawing/2014/main" id="{63C70F1A-8420-48A2-9193-C49B1874A37F}"/>
              </a:ext>
            </a:extLst>
          </p:cNvPr>
          <p:cNvSpPr>
            <a:spLocks noGrp="1"/>
          </p:cNvSpPr>
          <p:nvPr>
            <p:ph type="body" sz="quarter" idx="24" hasCustomPrompt="1"/>
          </p:nvPr>
        </p:nvSpPr>
        <p:spPr>
          <a:xfrm>
            <a:off x="4393922" y="1691775"/>
            <a:ext cx="3404158" cy="318186"/>
          </a:xfrm>
        </p:spPr>
        <p:txBody>
          <a:bodyPr/>
          <a:lstStyle>
            <a:lvl1pPr marL="0" indent="0">
              <a:buNone/>
              <a:defRPr sz="1500">
                <a:solidFill>
                  <a:schemeClr val="accent3"/>
                </a:solidFill>
              </a:defRPr>
            </a:lvl1pPr>
          </a:lstStyle>
          <a:p>
            <a:pPr lvl="0"/>
            <a:r>
              <a:rPr lang="nl-NL" dirty="0"/>
              <a:t>Klikken om de tekststijl te bewerken</a:t>
            </a:r>
          </a:p>
        </p:txBody>
      </p:sp>
      <p:sp>
        <p:nvSpPr>
          <p:cNvPr id="34" name="Vrije vorm: vorm 33">
            <a:extLst>
              <a:ext uri="{FF2B5EF4-FFF2-40B4-BE49-F238E27FC236}">
                <a16:creationId xmlns:a16="http://schemas.microsoft.com/office/drawing/2014/main" id="{983F7EB6-DCAB-44C8-A74D-ACE7B50BEA7E}"/>
              </a:ext>
            </a:extLst>
          </p:cNvPr>
          <p:cNvSpPr/>
          <p:nvPr userDrawn="1"/>
        </p:nvSpPr>
        <p:spPr>
          <a:xfrm>
            <a:off x="8091815"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37" name="Tijdelijke aanduiding voor tekst 60">
            <a:extLst>
              <a:ext uri="{FF2B5EF4-FFF2-40B4-BE49-F238E27FC236}">
                <a16:creationId xmlns:a16="http://schemas.microsoft.com/office/drawing/2014/main" id="{3D7F0BF3-B705-42BE-ACF4-3678221A5B87}"/>
              </a:ext>
            </a:extLst>
          </p:cNvPr>
          <p:cNvSpPr>
            <a:spLocks noGrp="1"/>
          </p:cNvSpPr>
          <p:nvPr>
            <p:ph type="body" sz="quarter" idx="25" hasCustomPrompt="1"/>
          </p:nvPr>
        </p:nvSpPr>
        <p:spPr>
          <a:xfrm>
            <a:off x="8091815" y="1691775"/>
            <a:ext cx="3404158" cy="318186"/>
          </a:xfrm>
        </p:spPr>
        <p:txBody>
          <a:bodyPr/>
          <a:lstStyle>
            <a:lvl1pPr marL="0" indent="0">
              <a:buNone/>
              <a:defRPr sz="1500">
                <a:solidFill>
                  <a:schemeClr val="accent3"/>
                </a:solidFill>
              </a:defRPr>
            </a:lvl1pPr>
          </a:lstStyle>
          <a:p>
            <a:pPr lvl="0"/>
            <a:r>
              <a:rPr lang="nl-NL" dirty="0"/>
              <a:t>Klikken om de tekststijl te bewerken</a:t>
            </a:r>
          </a:p>
        </p:txBody>
      </p:sp>
      <p:pic>
        <p:nvPicPr>
          <p:cNvPr id="38" name="Afbeelding 37">
            <a:extLst>
              <a:ext uri="{FF2B5EF4-FFF2-40B4-BE49-F238E27FC236}">
                <a16:creationId xmlns:a16="http://schemas.microsoft.com/office/drawing/2014/main" id="{6C78AA96-9983-4C04-BDF5-A0F38814E1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422313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3 kolommen + uitgelichte tekst">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9" name="Tijdelijke aanduiding voor tekst 60">
            <a:extLst>
              <a:ext uri="{FF2B5EF4-FFF2-40B4-BE49-F238E27FC236}">
                <a16:creationId xmlns:a16="http://schemas.microsoft.com/office/drawing/2014/main" id="{E8DA47E1-BE9C-446E-B04A-7CC7632606E7}"/>
              </a:ext>
            </a:extLst>
          </p:cNvPr>
          <p:cNvSpPr>
            <a:spLocks noGrp="1"/>
          </p:cNvSpPr>
          <p:nvPr>
            <p:ph type="body" sz="quarter" idx="21"/>
          </p:nvPr>
        </p:nvSpPr>
        <p:spPr>
          <a:xfrm>
            <a:off x="696025"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0" name="Tijdelijke aanduiding voor tekst 60">
            <a:extLst>
              <a:ext uri="{FF2B5EF4-FFF2-40B4-BE49-F238E27FC236}">
                <a16:creationId xmlns:a16="http://schemas.microsoft.com/office/drawing/2014/main" id="{4737F298-83E7-4B6A-B4B7-9793003E37B2}"/>
              </a:ext>
            </a:extLst>
          </p:cNvPr>
          <p:cNvSpPr>
            <a:spLocks noGrp="1"/>
          </p:cNvSpPr>
          <p:nvPr>
            <p:ph type="body" sz="quarter" idx="22"/>
          </p:nvPr>
        </p:nvSpPr>
        <p:spPr>
          <a:xfrm>
            <a:off x="4393920" y="2321504"/>
            <a:ext cx="3404160" cy="388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B14E4780-3297-4D5F-873C-F3A2BAE4F623}"/>
              </a:ext>
            </a:extLst>
          </p:cNvPr>
          <p:cNvSpPr>
            <a:spLocks noGrp="1"/>
          </p:cNvSpPr>
          <p:nvPr>
            <p:ph type="body" sz="quarter" idx="23"/>
          </p:nvPr>
        </p:nvSpPr>
        <p:spPr>
          <a:xfrm>
            <a:off x="8091815" y="2321504"/>
            <a:ext cx="3404160" cy="255844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Graphic 4">
            <a:extLst>
              <a:ext uri="{FF2B5EF4-FFF2-40B4-BE49-F238E27FC236}">
                <a16:creationId xmlns:a16="http://schemas.microsoft.com/office/drawing/2014/main" id="{3CEFC908-6A7D-4EA2-8767-7C03671C2EFA}"/>
              </a:ext>
            </a:extLst>
          </p:cNvPr>
          <p:cNvSpPr/>
          <p:nvPr/>
        </p:nvSpPr>
        <p:spPr>
          <a:xfrm>
            <a:off x="8091815" y="4984910"/>
            <a:ext cx="4100185" cy="1447168"/>
          </a:xfrm>
          <a:custGeom>
            <a:avLst/>
            <a:gdLst>
              <a:gd name="connsiteX0" fmla="*/ 5211128 w 5211127"/>
              <a:gd name="connsiteY0" fmla="*/ 1839278 h 1839277"/>
              <a:gd name="connsiteX1" fmla="*/ 0 w 5211127"/>
              <a:gd name="connsiteY1" fmla="*/ 1839278 h 1839277"/>
              <a:gd name="connsiteX2" fmla="*/ 0 w 5211127"/>
              <a:gd name="connsiteY2" fmla="*/ 476250 h 1839277"/>
              <a:gd name="connsiteX3" fmla="*/ 476250 w 5211127"/>
              <a:gd name="connsiteY3" fmla="*/ 0 h 1839277"/>
              <a:gd name="connsiteX4" fmla="*/ 5211128 w 5211127"/>
              <a:gd name="connsiteY4" fmla="*/ 0 h 1839277"/>
              <a:gd name="connsiteX5" fmla="*/ 5211128 w 5211127"/>
              <a:gd name="connsiteY5" fmla="*/ 1839278 h 183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1127" h="1839277">
                <a:moveTo>
                  <a:pt x="5211128" y="1839278"/>
                </a:moveTo>
                <a:lnTo>
                  <a:pt x="0" y="1839278"/>
                </a:lnTo>
                <a:lnTo>
                  <a:pt x="0" y="476250"/>
                </a:lnTo>
                <a:cubicBezTo>
                  <a:pt x="0" y="213360"/>
                  <a:pt x="213360" y="0"/>
                  <a:pt x="476250" y="0"/>
                </a:cubicBezTo>
                <a:lnTo>
                  <a:pt x="5211128" y="0"/>
                </a:lnTo>
                <a:lnTo>
                  <a:pt x="5211128" y="1839278"/>
                </a:lnTo>
                <a:close/>
              </a:path>
            </a:pathLst>
          </a:custGeom>
          <a:gradFill>
            <a:gsLst>
              <a:gs pos="1000">
                <a:schemeClr val="accent1"/>
              </a:gs>
              <a:gs pos="99000">
                <a:schemeClr val="accent2"/>
              </a:gs>
            </a:gsLst>
            <a:lin ang="0" scaled="1"/>
          </a:gradFill>
          <a:ln w="9525" cap="flat">
            <a:noFill/>
            <a:prstDash val="solid"/>
            <a:miter/>
          </a:ln>
        </p:spPr>
        <p:txBody>
          <a:bodyPr rtlCol="0" anchor="ctr"/>
          <a:lstStyle/>
          <a:p>
            <a:endParaRPr lang="nl-NL"/>
          </a:p>
        </p:txBody>
      </p:sp>
      <p:sp>
        <p:nvSpPr>
          <p:cNvPr id="32" name="Tijdelijke aanduiding voor tekst 60">
            <a:extLst>
              <a:ext uri="{FF2B5EF4-FFF2-40B4-BE49-F238E27FC236}">
                <a16:creationId xmlns:a16="http://schemas.microsoft.com/office/drawing/2014/main" id="{718A578B-E602-4F45-824E-D27CD9423243}"/>
              </a:ext>
            </a:extLst>
          </p:cNvPr>
          <p:cNvSpPr>
            <a:spLocks noGrp="1"/>
          </p:cNvSpPr>
          <p:nvPr>
            <p:ph type="body" sz="quarter" idx="24"/>
          </p:nvPr>
        </p:nvSpPr>
        <p:spPr>
          <a:xfrm>
            <a:off x="8361123" y="5140681"/>
            <a:ext cx="3134852" cy="1135626"/>
          </a:xfrm>
        </p:spPr>
        <p:txBody>
          <a:bodyPr anchor="ctr"/>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a:extLst>
              <a:ext uri="{FF2B5EF4-FFF2-40B4-BE49-F238E27FC236}">
                <a16:creationId xmlns:a16="http://schemas.microsoft.com/office/drawing/2014/main" id="{FF56B04B-BAFF-4040-BA6E-A089973D3228}"/>
              </a:ext>
            </a:extLst>
          </p:cNvPr>
          <p:cNvSpPr>
            <a:spLocks noGrp="1"/>
          </p:cNvSpPr>
          <p:nvPr>
            <p:ph type="dt" sz="half" idx="25"/>
          </p:nvPr>
        </p:nvSpPr>
        <p:spPr/>
        <p:txBody>
          <a:bodyPr/>
          <a:lstStyle/>
          <a:p>
            <a:fld id="{32D2D62C-495A-4EBB-A951-C5B775614A1B}" type="datetime1">
              <a:rPr lang="nl-NL" smtClean="0"/>
              <a:t>28-5-2021</a:t>
            </a:fld>
            <a:endParaRPr lang="nl-NL" dirty="0"/>
          </a:p>
        </p:txBody>
      </p:sp>
      <p:sp>
        <p:nvSpPr>
          <p:cNvPr id="8" name="Tijdelijke aanduiding voor voettekst 7">
            <a:extLst>
              <a:ext uri="{FF2B5EF4-FFF2-40B4-BE49-F238E27FC236}">
                <a16:creationId xmlns:a16="http://schemas.microsoft.com/office/drawing/2014/main" id="{479CE5C3-1F74-4EF9-BC01-32B991EE9E02}"/>
              </a:ext>
            </a:extLst>
          </p:cNvPr>
          <p:cNvSpPr>
            <a:spLocks noGrp="1"/>
          </p:cNvSpPr>
          <p:nvPr>
            <p:ph type="ftr" sz="quarter" idx="26"/>
          </p:nvPr>
        </p:nvSpPr>
        <p:spPr/>
        <p:txBody>
          <a:bodyPr/>
          <a:lstStyle/>
          <a:p>
            <a:endParaRPr lang="nl-NL" dirty="0">
              <a:solidFill>
                <a:schemeClr val="tx1"/>
              </a:solidFill>
            </a:endParaRPr>
          </a:p>
        </p:txBody>
      </p:sp>
      <p:sp>
        <p:nvSpPr>
          <p:cNvPr id="9" name="Tijdelijke aanduiding voor dianummer 8">
            <a:extLst>
              <a:ext uri="{FF2B5EF4-FFF2-40B4-BE49-F238E27FC236}">
                <a16:creationId xmlns:a16="http://schemas.microsoft.com/office/drawing/2014/main" id="{336D11DA-18D3-4C65-A02A-F18493A68A92}"/>
              </a:ext>
            </a:extLst>
          </p:cNvPr>
          <p:cNvSpPr>
            <a:spLocks noGrp="1"/>
          </p:cNvSpPr>
          <p:nvPr>
            <p:ph type="sldNum" sz="quarter" idx="27"/>
          </p:nvPr>
        </p:nvSpPr>
        <p:spPr/>
        <p:txBody>
          <a:bodyPr/>
          <a:lstStyle/>
          <a:p>
            <a:fld id="{5610836C-8171-42F2-BE51-191147BFC492}" type="slidenum">
              <a:rPr lang="nl-NL" smtClean="0"/>
              <a:pPr/>
              <a:t>‹nr.›</a:t>
            </a:fld>
            <a:endParaRPr lang="nl-NL" dirty="0"/>
          </a:p>
        </p:txBody>
      </p:sp>
      <p:pic>
        <p:nvPicPr>
          <p:cNvPr id="33" name="Afbeelding 32">
            <a:extLst>
              <a:ext uri="{FF2B5EF4-FFF2-40B4-BE49-F238E27FC236}">
                <a16:creationId xmlns:a16="http://schemas.microsoft.com/office/drawing/2014/main" id="{E88A2B37-BE0B-41A3-8231-5D5C725B91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4102475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volle breedte + quote">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A042F753-A04D-44AE-8521-DF63B74946F9}"/>
              </a:ext>
            </a:extLst>
          </p:cNvPr>
          <p:cNvSpPr/>
          <p:nvPr/>
        </p:nvSpPr>
        <p:spPr>
          <a:xfrm>
            <a:off x="0" y="4189073"/>
            <a:ext cx="12192000" cy="2242565"/>
          </a:xfrm>
          <a:custGeom>
            <a:avLst/>
            <a:gdLst>
              <a:gd name="connsiteX0" fmla="*/ 11811000 w 12192000"/>
              <a:gd name="connsiteY0" fmla="*/ 0 h 2242565"/>
              <a:gd name="connsiteX1" fmla="*/ 381000 w 12192000"/>
              <a:gd name="connsiteY1" fmla="*/ 0 h 2242565"/>
              <a:gd name="connsiteX2" fmla="*/ 0 w 12192000"/>
              <a:gd name="connsiteY2" fmla="*/ 381000 h 2242565"/>
              <a:gd name="connsiteX3" fmla="*/ 0 w 12192000"/>
              <a:gd name="connsiteY3" fmla="*/ 2242566 h 2242565"/>
              <a:gd name="connsiteX4" fmla="*/ 12192000 w 12192000"/>
              <a:gd name="connsiteY4" fmla="*/ 2242566 h 2242565"/>
              <a:gd name="connsiteX5" fmla="*/ 12192000 w 12192000"/>
              <a:gd name="connsiteY5" fmla="*/ 381000 h 2242565"/>
              <a:gd name="connsiteX6" fmla="*/ 11811000 w 12192000"/>
              <a:gd name="connsiteY6" fmla="*/ 0 h 224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42565">
                <a:moveTo>
                  <a:pt x="11811000" y="0"/>
                </a:moveTo>
                <a:lnTo>
                  <a:pt x="381000" y="0"/>
                </a:lnTo>
                <a:cubicBezTo>
                  <a:pt x="170688" y="0"/>
                  <a:pt x="0" y="170688"/>
                  <a:pt x="0" y="381000"/>
                </a:cubicBezTo>
                <a:lnTo>
                  <a:pt x="0" y="2242566"/>
                </a:lnTo>
                <a:lnTo>
                  <a:pt x="12192000" y="2242566"/>
                </a:lnTo>
                <a:lnTo>
                  <a:pt x="12192000" y="381000"/>
                </a:lnTo>
                <a:cubicBezTo>
                  <a:pt x="12192000" y="170688"/>
                  <a:pt x="12021312" y="0"/>
                  <a:pt x="11811000" y="0"/>
                </a:cubicBezTo>
                <a:close/>
              </a:path>
            </a:pathLst>
          </a:custGeom>
          <a:gradFill>
            <a:gsLst>
              <a:gs pos="1000">
                <a:schemeClr val="accent1"/>
              </a:gs>
              <a:gs pos="99000">
                <a:schemeClr val="accent2"/>
              </a:gs>
            </a:gsLst>
            <a:lin ang="0" scaled="1"/>
          </a:gra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239657"/>
            <a:ext cx="10800648" cy="179707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8" name="Vrije vorm: vorm 7">
            <a:extLst>
              <a:ext uri="{FF2B5EF4-FFF2-40B4-BE49-F238E27FC236}">
                <a16:creationId xmlns:a16="http://schemas.microsoft.com/office/drawing/2014/main" id="{0332D9A1-B868-4503-B98B-B711EEE719E6}"/>
              </a:ext>
            </a:extLst>
          </p:cNvPr>
          <p:cNvSpPr/>
          <p:nvPr/>
        </p:nvSpPr>
        <p:spPr>
          <a:xfrm>
            <a:off x="845820" y="4782671"/>
            <a:ext cx="966216" cy="630174"/>
          </a:xfrm>
          <a:custGeom>
            <a:avLst/>
            <a:gdLst>
              <a:gd name="connsiteX0" fmla="*/ 201168 w 966216"/>
              <a:gd name="connsiteY0" fmla="*/ 0 h 630174"/>
              <a:gd name="connsiteX1" fmla="*/ 487680 w 966216"/>
              <a:gd name="connsiteY1" fmla="*/ 0 h 630174"/>
              <a:gd name="connsiteX2" fmla="*/ 322326 w 966216"/>
              <a:gd name="connsiteY2" fmla="*/ 630174 h 630174"/>
              <a:gd name="connsiteX3" fmla="*/ 0 w 966216"/>
              <a:gd name="connsiteY3" fmla="*/ 630174 h 630174"/>
              <a:gd name="connsiteX4" fmla="*/ 201168 w 966216"/>
              <a:gd name="connsiteY4" fmla="*/ 0 h 630174"/>
              <a:gd name="connsiteX5" fmla="*/ 679704 w 966216"/>
              <a:gd name="connsiteY5" fmla="*/ 0 h 630174"/>
              <a:gd name="connsiteX6" fmla="*/ 966216 w 966216"/>
              <a:gd name="connsiteY6" fmla="*/ 0 h 630174"/>
              <a:gd name="connsiteX7" fmla="*/ 800100 w 966216"/>
              <a:gd name="connsiteY7" fmla="*/ 630174 h 630174"/>
              <a:gd name="connsiteX8" fmla="*/ 478536 w 966216"/>
              <a:gd name="connsiteY8" fmla="*/ 630174 h 630174"/>
              <a:gd name="connsiteX9" fmla="*/ 679704 w 966216"/>
              <a:gd name="connsiteY9" fmla="*/ 0 h 6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6216" h="630174">
                <a:moveTo>
                  <a:pt x="201168" y="0"/>
                </a:moveTo>
                <a:lnTo>
                  <a:pt x="487680" y="0"/>
                </a:lnTo>
                <a:lnTo>
                  <a:pt x="322326" y="630174"/>
                </a:lnTo>
                <a:lnTo>
                  <a:pt x="0" y="630174"/>
                </a:lnTo>
                <a:lnTo>
                  <a:pt x="201168" y="0"/>
                </a:lnTo>
                <a:close/>
                <a:moveTo>
                  <a:pt x="679704" y="0"/>
                </a:moveTo>
                <a:lnTo>
                  <a:pt x="966216" y="0"/>
                </a:lnTo>
                <a:lnTo>
                  <a:pt x="800100" y="630174"/>
                </a:lnTo>
                <a:lnTo>
                  <a:pt x="478536" y="630174"/>
                </a:lnTo>
                <a:lnTo>
                  <a:pt x="679704" y="0"/>
                </a:lnTo>
                <a:close/>
              </a:path>
            </a:pathLst>
          </a:custGeom>
          <a:solidFill>
            <a:srgbClr val="FFFFFF">
              <a:alpha val="20000"/>
            </a:srgbClr>
          </a:solidFill>
          <a:ln w="762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F2DE34B-26CE-4822-B3C2-33771CB6E6F9}"/>
              </a:ext>
            </a:extLst>
          </p:cNvPr>
          <p:cNvSpPr/>
          <p:nvPr/>
        </p:nvSpPr>
        <p:spPr>
          <a:xfrm>
            <a:off x="10396728" y="4782671"/>
            <a:ext cx="965453" cy="630174"/>
          </a:xfrm>
          <a:custGeom>
            <a:avLst/>
            <a:gdLst>
              <a:gd name="connsiteX0" fmla="*/ 200405 w 965453"/>
              <a:gd name="connsiteY0" fmla="*/ 0 h 630174"/>
              <a:gd name="connsiteX1" fmla="*/ 486918 w 965453"/>
              <a:gd name="connsiteY1" fmla="*/ 0 h 630174"/>
              <a:gd name="connsiteX2" fmla="*/ 321564 w 965453"/>
              <a:gd name="connsiteY2" fmla="*/ 630174 h 630174"/>
              <a:gd name="connsiteX3" fmla="*/ 0 w 965453"/>
              <a:gd name="connsiteY3" fmla="*/ 630174 h 630174"/>
              <a:gd name="connsiteX4" fmla="*/ 200405 w 965453"/>
              <a:gd name="connsiteY4" fmla="*/ 0 h 630174"/>
              <a:gd name="connsiteX5" fmla="*/ 678942 w 965453"/>
              <a:gd name="connsiteY5" fmla="*/ 0 h 630174"/>
              <a:gd name="connsiteX6" fmla="*/ 965454 w 965453"/>
              <a:gd name="connsiteY6" fmla="*/ 0 h 630174"/>
              <a:gd name="connsiteX7" fmla="*/ 800100 w 965453"/>
              <a:gd name="connsiteY7" fmla="*/ 630174 h 630174"/>
              <a:gd name="connsiteX8" fmla="*/ 478535 w 965453"/>
              <a:gd name="connsiteY8" fmla="*/ 630174 h 630174"/>
              <a:gd name="connsiteX9" fmla="*/ 678942 w 965453"/>
              <a:gd name="connsiteY9" fmla="*/ 0 h 6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5453" h="630174">
                <a:moveTo>
                  <a:pt x="200405" y="0"/>
                </a:moveTo>
                <a:lnTo>
                  <a:pt x="486918" y="0"/>
                </a:lnTo>
                <a:lnTo>
                  <a:pt x="321564" y="630174"/>
                </a:lnTo>
                <a:lnTo>
                  <a:pt x="0" y="630174"/>
                </a:lnTo>
                <a:lnTo>
                  <a:pt x="200405" y="0"/>
                </a:lnTo>
                <a:close/>
                <a:moveTo>
                  <a:pt x="678942" y="0"/>
                </a:moveTo>
                <a:lnTo>
                  <a:pt x="965454" y="0"/>
                </a:lnTo>
                <a:lnTo>
                  <a:pt x="800100" y="630174"/>
                </a:lnTo>
                <a:lnTo>
                  <a:pt x="478535" y="630174"/>
                </a:lnTo>
                <a:lnTo>
                  <a:pt x="678942" y="0"/>
                </a:lnTo>
                <a:close/>
              </a:path>
            </a:pathLst>
          </a:custGeom>
          <a:solidFill>
            <a:srgbClr val="FFFFFF">
              <a:alpha val="20000"/>
            </a:srgbClr>
          </a:solidFill>
          <a:ln w="7620" cap="flat">
            <a:noFill/>
            <a:prstDash val="solid"/>
            <a:miter/>
          </a:ln>
        </p:spPr>
        <p:txBody>
          <a:bodyPr rtlCol="0" anchor="ctr"/>
          <a:lstStyle/>
          <a:p>
            <a:endParaRPr lang="nl-NL"/>
          </a:p>
        </p:txBody>
      </p:sp>
      <p:sp>
        <p:nvSpPr>
          <p:cNvPr id="13" name="Tijdelijke aanduiding voor datum 12">
            <a:extLst>
              <a:ext uri="{FF2B5EF4-FFF2-40B4-BE49-F238E27FC236}">
                <a16:creationId xmlns:a16="http://schemas.microsoft.com/office/drawing/2014/main" id="{B61C4AA2-DD39-4C99-A754-B05068FFCDDB}"/>
              </a:ext>
            </a:extLst>
          </p:cNvPr>
          <p:cNvSpPr>
            <a:spLocks noGrp="1"/>
          </p:cNvSpPr>
          <p:nvPr>
            <p:ph type="dt" sz="half" idx="18"/>
          </p:nvPr>
        </p:nvSpPr>
        <p:spPr/>
        <p:txBody>
          <a:bodyPr/>
          <a:lstStyle/>
          <a:p>
            <a:fld id="{32D2D62C-495A-4EBB-A951-C5B775614A1B}" type="datetime1">
              <a:rPr lang="nl-NL" smtClean="0"/>
              <a:t>28-5-2021</a:t>
            </a:fld>
            <a:endParaRPr lang="nl-NL" dirty="0"/>
          </a:p>
        </p:txBody>
      </p:sp>
      <p:sp>
        <p:nvSpPr>
          <p:cNvPr id="14" name="Tijdelijke aanduiding voor voettekst 13">
            <a:extLst>
              <a:ext uri="{FF2B5EF4-FFF2-40B4-BE49-F238E27FC236}">
                <a16:creationId xmlns:a16="http://schemas.microsoft.com/office/drawing/2014/main" id="{236045ED-E9BB-466B-925F-BB4EFC3676E8}"/>
              </a:ext>
            </a:extLst>
          </p:cNvPr>
          <p:cNvSpPr>
            <a:spLocks noGrp="1"/>
          </p:cNvSpPr>
          <p:nvPr>
            <p:ph type="ftr" sz="quarter" idx="19"/>
          </p:nvPr>
        </p:nvSpPr>
        <p:spPr/>
        <p:txBody>
          <a:bodyPr/>
          <a:lstStyle/>
          <a:p>
            <a:endParaRPr lang="nl-NL" dirty="0">
              <a:solidFill>
                <a:schemeClr val="tx1"/>
              </a:solidFill>
            </a:endParaRPr>
          </a:p>
        </p:txBody>
      </p:sp>
      <p:sp>
        <p:nvSpPr>
          <p:cNvPr id="15" name="Tijdelijke aanduiding voor dianummer 14">
            <a:extLst>
              <a:ext uri="{FF2B5EF4-FFF2-40B4-BE49-F238E27FC236}">
                <a16:creationId xmlns:a16="http://schemas.microsoft.com/office/drawing/2014/main" id="{721FD096-36FD-4AE2-9EFC-B32CBAF52411}"/>
              </a:ext>
            </a:extLst>
          </p:cNvPr>
          <p:cNvSpPr>
            <a:spLocks noGrp="1"/>
          </p:cNvSpPr>
          <p:nvPr>
            <p:ph type="sldNum" sz="quarter" idx="20"/>
          </p:nvPr>
        </p:nvSpPr>
        <p:spPr/>
        <p:txBody>
          <a:bodyPr/>
          <a:lstStyle/>
          <a:p>
            <a:fld id="{5610836C-8171-42F2-BE51-191147BFC492}" type="slidenum">
              <a:rPr lang="nl-NL" smtClean="0"/>
              <a:pPr/>
              <a:t>‹nr.›</a:t>
            </a:fld>
            <a:endParaRPr lang="nl-NL" dirty="0"/>
          </a:p>
        </p:txBody>
      </p:sp>
      <p:sp>
        <p:nvSpPr>
          <p:cNvPr id="60" name="Tijdelijke aanduiding voor tekst 60">
            <a:extLst>
              <a:ext uri="{FF2B5EF4-FFF2-40B4-BE49-F238E27FC236}">
                <a16:creationId xmlns:a16="http://schemas.microsoft.com/office/drawing/2014/main" id="{9763F89B-BAFC-4436-BAE6-54D07ABB5860}"/>
              </a:ext>
            </a:extLst>
          </p:cNvPr>
          <p:cNvSpPr>
            <a:spLocks noGrp="1"/>
          </p:cNvSpPr>
          <p:nvPr>
            <p:ph type="body" sz="quarter" idx="21"/>
          </p:nvPr>
        </p:nvSpPr>
        <p:spPr>
          <a:xfrm>
            <a:off x="1315233" y="4334005"/>
            <a:ext cx="9562236" cy="1530660"/>
          </a:xfrm>
        </p:spPr>
        <p:txBody>
          <a:bodyPr anchor="ctr">
            <a:normAutofit/>
          </a:bodyPr>
          <a:lstStyle>
            <a:lvl1pPr algn="ctr">
              <a:buNone/>
              <a:defRPr sz="1800" b="1">
                <a:solidFill>
                  <a:schemeClr val="bg1"/>
                </a:solidFill>
              </a:defRPr>
            </a:lvl1pPr>
          </a:lstStyle>
          <a:p>
            <a:pPr lvl="0"/>
            <a:r>
              <a:rPr lang="nl-NL" dirty="0"/>
              <a:t>Klikken om de tekststijl van het model te bewerken</a:t>
            </a:r>
          </a:p>
        </p:txBody>
      </p:sp>
      <p:pic>
        <p:nvPicPr>
          <p:cNvPr id="31" name="Afbeelding 30">
            <a:extLst>
              <a:ext uri="{FF2B5EF4-FFF2-40B4-BE49-F238E27FC236}">
                <a16:creationId xmlns:a16="http://schemas.microsoft.com/office/drawing/2014/main" id="{E69DE1A3-C3DD-4C8B-A61F-1056090358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844382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volledige breedte - kop blauw">
    <p:spTree>
      <p:nvGrpSpPr>
        <p:cNvPr id="1" name=""/>
        <p:cNvGrpSpPr/>
        <p:nvPr/>
      </p:nvGrpSpPr>
      <p:grpSpPr>
        <a:xfrm>
          <a:off x="0" y="0"/>
          <a:ext cx="0" cy="0"/>
          <a:chOff x="0" y="0"/>
          <a:chExt cx="0" cy="0"/>
        </a:xfrm>
      </p:grpSpPr>
      <p:sp>
        <p:nvSpPr>
          <p:cNvPr id="3" name="Graphic 1">
            <a:extLst>
              <a:ext uri="{FF2B5EF4-FFF2-40B4-BE49-F238E27FC236}">
                <a16:creationId xmlns:a16="http://schemas.microsoft.com/office/drawing/2014/main" id="{CC5AF3EC-2598-4D7C-9B23-4DDA40BCEB6F}"/>
              </a:ext>
            </a:extLst>
          </p:cNvPr>
          <p:cNvSpPr/>
          <p:nvPr/>
        </p:nvSpPr>
        <p:spPr>
          <a:xfrm>
            <a:off x="0" y="0"/>
            <a:ext cx="12192000" cy="2663952"/>
          </a:xfrm>
          <a:custGeom>
            <a:avLst/>
            <a:gdLst>
              <a:gd name="connsiteX0" fmla="*/ 11811000 w 12192000"/>
              <a:gd name="connsiteY0" fmla="*/ 2663952 h 2663952"/>
              <a:gd name="connsiteX1" fmla="*/ 0 w 12192000"/>
              <a:gd name="connsiteY1" fmla="*/ 2663952 h 2663952"/>
              <a:gd name="connsiteX2" fmla="*/ 0 w 12192000"/>
              <a:gd name="connsiteY2" fmla="*/ 0 h 2663952"/>
              <a:gd name="connsiteX3" fmla="*/ 12192000 w 12192000"/>
              <a:gd name="connsiteY3" fmla="*/ 0 h 2663952"/>
              <a:gd name="connsiteX4" fmla="*/ 12192000 w 12192000"/>
              <a:gd name="connsiteY4" fmla="*/ 2282952 h 2663952"/>
              <a:gd name="connsiteX5" fmla="*/ 11811000 w 12192000"/>
              <a:gd name="connsiteY5" fmla="*/ 2663952 h 26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663952">
                <a:moveTo>
                  <a:pt x="11811000" y="2663952"/>
                </a:moveTo>
                <a:lnTo>
                  <a:pt x="0" y="2663952"/>
                </a:lnTo>
                <a:lnTo>
                  <a:pt x="0" y="0"/>
                </a:lnTo>
                <a:lnTo>
                  <a:pt x="12192000" y="0"/>
                </a:lnTo>
                <a:lnTo>
                  <a:pt x="12192000" y="2282952"/>
                </a:lnTo>
                <a:cubicBezTo>
                  <a:pt x="12192000" y="2493264"/>
                  <a:pt x="12021312" y="2663952"/>
                  <a:pt x="11811000" y="2663952"/>
                </a:cubicBezTo>
                <a:close/>
              </a:path>
            </a:pathLst>
          </a:custGeom>
          <a:solidFill>
            <a:schemeClr val="accent1"/>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549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597987"/>
            <a:ext cx="10800648" cy="463762"/>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859695"/>
            <a:ext cx="10800648" cy="3420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30185"/>
            <a:ext cx="10800648" cy="318186"/>
          </a:xfrm>
        </p:spPr>
        <p:txBody>
          <a:bodyPr/>
          <a:lstStyle>
            <a:lvl1pPr>
              <a:buNone/>
              <a:defRPr sz="1500">
                <a:solidFill>
                  <a:schemeClr val="bg1"/>
                </a:solidFill>
              </a:defRPr>
            </a:lvl1pPr>
          </a:lstStyle>
          <a:p>
            <a:pPr lvl="0"/>
            <a:r>
              <a:rPr lang="nl-NL" dirty="0"/>
              <a:t>Klikken om de tekststijl van het model te bewerken</a:t>
            </a:r>
          </a:p>
        </p:txBody>
      </p:sp>
      <p:sp>
        <p:nvSpPr>
          <p:cNvPr id="13" name="Tijdelijke aanduiding voor datum 12">
            <a:extLst>
              <a:ext uri="{FF2B5EF4-FFF2-40B4-BE49-F238E27FC236}">
                <a16:creationId xmlns:a16="http://schemas.microsoft.com/office/drawing/2014/main" id="{B61C4AA2-DD39-4C99-A754-B05068FFCDDB}"/>
              </a:ext>
            </a:extLst>
          </p:cNvPr>
          <p:cNvSpPr>
            <a:spLocks noGrp="1"/>
          </p:cNvSpPr>
          <p:nvPr>
            <p:ph type="dt" sz="half" idx="18"/>
          </p:nvPr>
        </p:nvSpPr>
        <p:spPr/>
        <p:txBody>
          <a:bodyPr/>
          <a:lstStyle/>
          <a:p>
            <a:fld id="{32D2D62C-495A-4EBB-A951-C5B775614A1B}" type="datetime1">
              <a:rPr lang="nl-NL" smtClean="0"/>
              <a:t>28-5-2021</a:t>
            </a:fld>
            <a:endParaRPr lang="nl-NL" dirty="0"/>
          </a:p>
        </p:txBody>
      </p:sp>
      <p:sp>
        <p:nvSpPr>
          <p:cNvPr id="14" name="Tijdelijke aanduiding voor voettekst 13">
            <a:extLst>
              <a:ext uri="{FF2B5EF4-FFF2-40B4-BE49-F238E27FC236}">
                <a16:creationId xmlns:a16="http://schemas.microsoft.com/office/drawing/2014/main" id="{236045ED-E9BB-466B-925F-BB4EFC3676E8}"/>
              </a:ext>
            </a:extLst>
          </p:cNvPr>
          <p:cNvSpPr>
            <a:spLocks noGrp="1"/>
          </p:cNvSpPr>
          <p:nvPr>
            <p:ph type="ftr" sz="quarter" idx="19"/>
          </p:nvPr>
        </p:nvSpPr>
        <p:spPr/>
        <p:txBody>
          <a:bodyPr/>
          <a:lstStyle/>
          <a:p>
            <a:endParaRPr lang="nl-NL" dirty="0">
              <a:solidFill>
                <a:schemeClr val="tx1"/>
              </a:solidFill>
            </a:endParaRPr>
          </a:p>
        </p:txBody>
      </p:sp>
      <p:sp>
        <p:nvSpPr>
          <p:cNvPr id="15" name="Tijdelijke aanduiding voor dianummer 14">
            <a:extLst>
              <a:ext uri="{FF2B5EF4-FFF2-40B4-BE49-F238E27FC236}">
                <a16:creationId xmlns:a16="http://schemas.microsoft.com/office/drawing/2014/main" id="{721FD096-36FD-4AE2-9EFC-B32CBAF52411}"/>
              </a:ext>
            </a:extLst>
          </p:cNvPr>
          <p:cNvSpPr>
            <a:spLocks noGrp="1"/>
          </p:cNvSpPr>
          <p:nvPr>
            <p:ph type="sldNum" sz="quarter" idx="20"/>
          </p:nvPr>
        </p:nvSpPr>
        <p:spPr/>
        <p:txBody>
          <a:bodyPr/>
          <a:lstStyle/>
          <a:p>
            <a:fld id="{5610836C-8171-42F2-BE51-191147BFC492}" type="slidenum">
              <a:rPr lang="nl-NL" smtClean="0"/>
              <a:pPr/>
              <a:t>‹nr.›</a:t>
            </a:fld>
            <a:endParaRPr lang="nl-NL" dirty="0"/>
          </a:p>
        </p:txBody>
      </p:sp>
      <p:pic>
        <p:nvPicPr>
          <p:cNvPr id="28" name="Afbeelding 27">
            <a:extLst>
              <a:ext uri="{FF2B5EF4-FFF2-40B4-BE49-F238E27FC236}">
                <a16:creationId xmlns:a16="http://schemas.microsoft.com/office/drawing/2014/main" id="{8F09D3C4-F1B4-4690-8622-5D21F1445B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3486740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volledige breedte - kop groen">
    <p:spTree>
      <p:nvGrpSpPr>
        <p:cNvPr id="1" name=""/>
        <p:cNvGrpSpPr/>
        <p:nvPr/>
      </p:nvGrpSpPr>
      <p:grpSpPr>
        <a:xfrm>
          <a:off x="0" y="0"/>
          <a:ext cx="0" cy="0"/>
          <a:chOff x="0" y="0"/>
          <a:chExt cx="0" cy="0"/>
        </a:xfrm>
      </p:grpSpPr>
      <p:sp>
        <p:nvSpPr>
          <p:cNvPr id="3" name="Graphic 1">
            <a:extLst>
              <a:ext uri="{FF2B5EF4-FFF2-40B4-BE49-F238E27FC236}">
                <a16:creationId xmlns:a16="http://schemas.microsoft.com/office/drawing/2014/main" id="{CC5AF3EC-2598-4D7C-9B23-4DDA40BCEB6F}"/>
              </a:ext>
            </a:extLst>
          </p:cNvPr>
          <p:cNvSpPr/>
          <p:nvPr/>
        </p:nvSpPr>
        <p:spPr>
          <a:xfrm>
            <a:off x="0" y="0"/>
            <a:ext cx="12192000" cy="2663952"/>
          </a:xfrm>
          <a:custGeom>
            <a:avLst/>
            <a:gdLst>
              <a:gd name="connsiteX0" fmla="*/ 11811000 w 12192000"/>
              <a:gd name="connsiteY0" fmla="*/ 2663952 h 2663952"/>
              <a:gd name="connsiteX1" fmla="*/ 0 w 12192000"/>
              <a:gd name="connsiteY1" fmla="*/ 2663952 h 2663952"/>
              <a:gd name="connsiteX2" fmla="*/ 0 w 12192000"/>
              <a:gd name="connsiteY2" fmla="*/ 0 h 2663952"/>
              <a:gd name="connsiteX3" fmla="*/ 12192000 w 12192000"/>
              <a:gd name="connsiteY3" fmla="*/ 0 h 2663952"/>
              <a:gd name="connsiteX4" fmla="*/ 12192000 w 12192000"/>
              <a:gd name="connsiteY4" fmla="*/ 2282952 h 2663952"/>
              <a:gd name="connsiteX5" fmla="*/ 11811000 w 12192000"/>
              <a:gd name="connsiteY5" fmla="*/ 2663952 h 26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663952">
                <a:moveTo>
                  <a:pt x="11811000" y="2663952"/>
                </a:moveTo>
                <a:lnTo>
                  <a:pt x="0" y="2663952"/>
                </a:lnTo>
                <a:lnTo>
                  <a:pt x="0" y="0"/>
                </a:lnTo>
                <a:lnTo>
                  <a:pt x="12192000" y="0"/>
                </a:lnTo>
                <a:lnTo>
                  <a:pt x="12192000" y="2282952"/>
                </a:lnTo>
                <a:cubicBezTo>
                  <a:pt x="12192000" y="2493264"/>
                  <a:pt x="12021312" y="2663952"/>
                  <a:pt x="11811000" y="2663952"/>
                </a:cubicBezTo>
                <a:close/>
              </a:path>
            </a:pathLst>
          </a:custGeom>
          <a:solidFill>
            <a:schemeClr val="accent2"/>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549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597987"/>
            <a:ext cx="10800648" cy="463762"/>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859695"/>
            <a:ext cx="10800648" cy="3420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30185"/>
            <a:ext cx="10800648" cy="318186"/>
          </a:xfrm>
        </p:spPr>
        <p:txBody>
          <a:bodyPr/>
          <a:lstStyle>
            <a:lvl1pPr>
              <a:buNone/>
              <a:defRPr sz="1500">
                <a:solidFill>
                  <a:schemeClr val="bg1"/>
                </a:solidFill>
              </a:defRPr>
            </a:lvl1pPr>
          </a:lstStyle>
          <a:p>
            <a:pPr lvl="0"/>
            <a:r>
              <a:rPr lang="nl-NL" dirty="0"/>
              <a:t>Klikken om de tekststijl van het model te bewerken</a:t>
            </a:r>
          </a:p>
        </p:txBody>
      </p:sp>
      <p:sp>
        <p:nvSpPr>
          <p:cNvPr id="13" name="Tijdelijke aanduiding voor datum 12">
            <a:extLst>
              <a:ext uri="{FF2B5EF4-FFF2-40B4-BE49-F238E27FC236}">
                <a16:creationId xmlns:a16="http://schemas.microsoft.com/office/drawing/2014/main" id="{B61C4AA2-DD39-4C99-A754-B05068FFCDDB}"/>
              </a:ext>
            </a:extLst>
          </p:cNvPr>
          <p:cNvSpPr>
            <a:spLocks noGrp="1"/>
          </p:cNvSpPr>
          <p:nvPr>
            <p:ph type="dt" sz="half" idx="18"/>
          </p:nvPr>
        </p:nvSpPr>
        <p:spPr/>
        <p:txBody>
          <a:bodyPr/>
          <a:lstStyle/>
          <a:p>
            <a:fld id="{32D2D62C-495A-4EBB-A951-C5B775614A1B}" type="datetime1">
              <a:rPr lang="nl-NL" smtClean="0"/>
              <a:t>28-5-2021</a:t>
            </a:fld>
            <a:endParaRPr lang="nl-NL" dirty="0"/>
          </a:p>
        </p:txBody>
      </p:sp>
      <p:sp>
        <p:nvSpPr>
          <p:cNvPr id="14" name="Tijdelijke aanduiding voor voettekst 13">
            <a:extLst>
              <a:ext uri="{FF2B5EF4-FFF2-40B4-BE49-F238E27FC236}">
                <a16:creationId xmlns:a16="http://schemas.microsoft.com/office/drawing/2014/main" id="{236045ED-E9BB-466B-925F-BB4EFC3676E8}"/>
              </a:ext>
            </a:extLst>
          </p:cNvPr>
          <p:cNvSpPr>
            <a:spLocks noGrp="1"/>
          </p:cNvSpPr>
          <p:nvPr>
            <p:ph type="ftr" sz="quarter" idx="19"/>
          </p:nvPr>
        </p:nvSpPr>
        <p:spPr/>
        <p:txBody>
          <a:bodyPr/>
          <a:lstStyle/>
          <a:p>
            <a:endParaRPr lang="nl-NL" dirty="0">
              <a:solidFill>
                <a:schemeClr val="tx1"/>
              </a:solidFill>
            </a:endParaRPr>
          </a:p>
        </p:txBody>
      </p:sp>
      <p:sp>
        <p:nvSpPr>
          <p:cNvPr id="15" name="Tijdelijke aanduiding voor dianummer 14">
            <a:extLst>
              <a:ext uri="{FF2B5EF4-FFF2-40B4-BE49-F238E27FC236}">
                <a16:creationId xmlns:a16="http://schemas.microsoft.com/office/drawing/2014/main" id="{721FD096-36FD-4AE2-9EFC-B32CBAF52411}"/>
              </a:ext>
            </a:extLst>
          </p:cNvPr>
          <p:cNvSpPr>
            <a:spLocks noGrp="1"/>
          </p:cNvSpPr>
          <p:nvPr>
            <p:ph type="sldNum" sz="quarter" idx="20"/>
          </p:nvPr>
        </p:nvSpPr>
        <p:spPr/>
        <p:txBody>
          <a:bodyPr/>
          <a:lstStyle/>
          <a:p>
            <a:fld id="{5610836C-8171-42F2-BE51-191147BFC492}" type="slidenum">
              <a:rPr lang="nl-NL" smtClean="0"/>
              <a:pPr/>
              <a:t>‹nr.›</a:t>
            </a:fld>
            <a:endParaRPr lang="nl-NL" dirty="0"/>
          </a:p>
        </p:txBody>
      </p:sp>
      <p:pic>
        <p:nvPicPr>
          <p:cNvPr id="28" name="Afbeelding 27">
            <a:extLst>
              <a:ext uri="{FF2B5EF4-FFF2-40B4-BE49-F238E27FC236}">
                <a16:creationId xmlns:a16="http://schemas.microsoft.com/office/drawing/2014/main" id="{783E0C4D-2A40-4B34-879A-494F8CD984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687140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volledige breedte - kop groen blauw">
    <p:spTree>
      <p:nvGrpSpPr>
        <p:cNvPr id="1" name=""/>
        <p:cNvGrpSpPr/>
        <p:nvPr/>
      </p:nvGrpSpPr>
      <p:grpSpPr>
        <a:xfrm>
          <a:off x="0" y="0"/>
          <a:ext cx="0" cy="0"/>
          <a:chOff x="0" y="0"/>
          <a:chExt cx="0" cy="0"/>
        </a:xfrm>
      </p:grpSpPr>
      <p:sp>
        <p:nvSpPr>
          <p:cNvPr id="3" name="Graphic 1">
            <a:extLst>
              <a:ext uri="{FF2B5EF4-FFF2-40B4-BE49-F238E27FC236}">
                <a16:creationId xmlns:a16="http://schemas.microsoft.com/office/drawing/2014/main" id="{CC5AF3EC-2598-4D7C-9B23-4DDA40BCEB6F}"/>
              </a:ext>
            </a:extLst>
          </p:cNvPr>
          <p:cNvSpPr/>
          <p:nvPr/>
        </p:nvSpPr>
        <p:spPr>
          <a:xfrm>
            <a:off x="0" y="0"/>
            <a:ext cx="12192000" cy="2663952"/>
          </a:xfrm>
          <a:custGeom>
            <a:avLst/>
            <a:gdLst>
              <a:gd name="connsiteX0" fmla="*/ 11811000 w 12192000"/>
              <a:gd name="connsiteY0" fmla="*/ 2663952 h 2663952"/>
              <a:gd name="connsiteX1" fmla="*/ 0 w 12192000"/>
              <a:gd name="connsiteY1" fmla="*/ 2663952 h 2663952"/>
              <a:gd name="connsiteX2" fmla="*/ 0 w 12192000"/>
              <a:gd name="connsiteY2" fmla="*/ 0 h 2663952"/>
              <a:gd name="connsiteX3" fmla="*/ 12192000 w 12192000"/>
              <a:gd name="connsiteY3" fmla="*/ 0 h 2663952"/>
              <a:gd name="connsiteX4" fmla="*/ 12192000 w 12192000"/>
              <a:gd name="connsiteY4" fmla="*/ 2282952 h 2663952"/>
              <a:gd name="connsiteX5" fmla="*/ 11811000 w 12192000"/>
              <a:gd name="connsiteY5" fmla="*/ 2663952 h 26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663952">
                <a:moveTo>
                  <a:pt x="11811000" y="2663952"/>
                </a:moveTo>
                <a:lnTo>
                  <a:pt x="0" y="2663952"/>
                </a:lnTo>
                <a:lnTo>
                  <a:pt x="0" y="0"/>
                </a:lnTo>
                <a:lnTo>
                  <a:pt x="12192000" y="0"/>
                </a:lnTo>
                <a:lnTo>
                  <a:pt x="12192000" y="2282952"/>
                </a:lnTo>
                <a:cubicBezTo>
                  <a:pt x="12192000" y="2493264"/>
                  <a:pt x="12021312" y="2663952"/>
                  <a:pt x="11811000" y="2663952"/>
                </a:cubicBezTo>
                <a:close/>
              </a:path>
            </a:pathLst>
          </a:custGeom>
          <a:solidFill>
            <a:schemeClr val="accent3"/>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549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597987"/>
            <a:ext cx="10800648" cy="463762"/>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859695"/>
            <a:ext cx="10800648" cy="3420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30185"/>
            <a:ext cx="10800648" cy="318186"/>
          </a:xfrm>
        </p:spPr>
        <p:txBody>
          <a:bodyPr/>
          <a:lstStyle>
            <a:lvl1pPr>
              <a:buNone/>
              <a:defRPr sz="1500">
                <a:solidFill>
                  <a:schemeClr val="bg1"/>
                </a:solidFill>
              </a:defRPr>
            </a:lvl1pPr>
          </a:lstStyle>
          <a:p>
            <a:pPr lvl="0"/>
            <a:r>
              <a:rPr lang="nl-NL" dirty="0"/>
              <a:t>Klikken om de tekststijl van het model te bewerken</a:t>
            </a:r>
          </a:p>
        </p:txBody>
      </p:sp>
      <p:sp>
        <p:nvSpPr>
          <p:cNvPr id="13" name="Tijdelijke aanduiding voor datum 12">
            <a:extLst>
              <a:ext uri="{FF2B5EF4-FFF2-40B4-BE49-F238E27FC236}">
                <a16:creationId xmlns:a16="http://schemas.microsoft.com/office/drawing/2014/main" id="{B61C4AA2-DD39-4C99-A754-B05068FFCDDB}"/>
              </a:ext>
            </a:extLst>
          </p:cNvPr>
          <p:cNvSpPr>
            <a:spLocks noGrp="1"/>
          </p:cNvSpPr>
          <p:nvPr>
            <p:ph type="dt" sz="half" idx="18"/>
          </p:nvPr>
        </p:nvSpPr>
        <p:spPr/>
        <p:txBody>
          <a:bodyPr/>
          <a:lstStyle/>
          <a:p>
            <a:fld id="{32D2D62C-495A-4EBB-A951-C5B775614A1B}" type="datetime1">
              <a:rPr lang="nl-NL" smtClean="0"/>
              <a:t>28-5-2021</a:t>
            </a:fld>
            <a:endParaRPr lang="nl-NL" dirty="0"/>
          </a:p>
        </p:txBody>
      </p:sp>
      <p:sp>
        <p:nvSpPr>
          <p:cNvPr id="14" name="Tijdelijke aanduiding voor voettekst 13">
            <a:extLst>
              <a:ext uri="{FF2B5EF4-FFF2-40B4-BE49-F238E27FC236}">
                <a16:creationId xmlns:a16="http://schemas.microsoft.com/office/drawing/2014/main" id="{236045ED-E9BB-466B-925F-BB4EFC3676E8}"/>
              </a:ext>
            </a:extLst>
          </p:cNvPr>
          <p:cNvSpPr>
            <a:spLocks noGrp="1"/>
          </p:cNvSpPr>
          <p:nvPr>
            <p:ph type="ftr" sz="quarter" idx="19"/>
          </p:nvPr>
        </p:nvSpPr>
        <p:spPr/>
        <p:txBody>
          <a:bodyPr/>
          <a:lstStyle/>
          <a:p>
            <a:endParaRPr lang="nl-NL" dirty="0">
              <a:solidFill>
                <a:schemeClr val="tx1"/>
              </a:solidFill>
            </a:endParaRPr>
          </a:p>
        </p:txBody>
      </p:sp>
      <p:sp>
        <p:nvSpPr>
          <p:cNvPr id="15" name="Tijdelijke aanduiding voor dianummer 14">
            <a:extLst>
              <a:ext uri="{FF2B5EF4-FFF2-40B4-BE49-F238E27FC236}">
                <a16:creationId xmlns:a16="http://schemas.microsoft.com/office/drawing/2014/main" id="{721FD096-36FD-4AE2-9EFC-B32CBAF52411}"/>
              </a:ext>
            </a:extLst>
          </p:cNvPr>
          <p:cNvSpPr>
            <a:spLocks noGrp="1"/>
          </p:cNvSpPr>
          <p:nvPr>
            <p:ph type="sldNum" sz="quarter" idx="20"/>
          </p:nvPr>
        </p:nvSpPr>
        <p:spPr/>
        <p:txBody>
          <a:bodyPr/>
          <a:lstStyle/>
          <a:p>
            <a:fld id="{5610836C-8171-42F2-BE51-191147BFC492}" type="slidenum">
              <a:rPr lang="nl-NL" smtClean="0"/>
              <a:pPr/>
              <a:t>‹nr.›</a:t>
            </a:fld>
            <a:endParaRPr lang="nl-NL" dirty="0"/>
          </a:p>
        </p:txBody>
      </p:sp>
      <p:pic>
        <p:nvPicPr>
          <p:cNvPr id="28" name="Afbeelding 27">
            <a:extLst>
              <a:ext uri="{FF2B5EF4-FFF2-40B4-BE49-F238E27FC236}">
                <a16:creationId xmlns:a16="http://schemas.microsoft.com/office/drawing/2014/main" id="{6649AB0A-78FC-41F8-85AE-E6AAC0CD2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118310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volledige breedte - kop verloop">
    <p:spTree>
      <p:nvGrpSpPr>
        <p:cNvPr id="1" name=""/>
        <p:cNvGrpSpPr/>
        <p:nvPr/>
      </p:nvGrpSpPr>
      <p:grpSpPr>
        <a:xfrm>
          <a:off x="0" y="0"/>
          <a:ext cx="0" cy="0"/>
          <a:chOff x="0" y="0"/>
          <a:chExt cx="0" cy="0"/>
        </a:xfrm>
      </p:grpSpPr>
      <p:sp>
        <p:nvSpPr>
          <p:cNvPr id="3" name="Graphic 1">
            <a:extLst>
              <a:ext uri="{FF2B5EF4-FFF2-40B4-BE49-F238E27FC236}">
                <a16:creationId xmlns:a16="http://schemas.microsoft.com/office/drawing/2014/main" id="{CC5AF3EC-2598-4D7C-9B23-4DDA40BCEB6F}"/>
              </a:ext>
            </a:extLst>
          </p:cNvPr>
          <p:cNvSpPr/>
          <p:nvPr/>
        </p:nvSpPr>
        <p:spPr>
          <a:xfrm>
            <a:off x="0" y="0"/>
            <a:ext cx="12192000" cy="2663952"/>
          </a:xfrm>
          <a:custGeom>
            <a:avLst/>
            <a:gdLst>
              <a:gd name="connsiteX0" fmla="*/ 11811000 w 12192000"/>
              <a:gd name="connsiteY0" fmla="*/ 2663952 h 2663952"/>
              <a:gd name="connsiteX1" fmla="*/ 0 w 12192000"/>
              <a:gd name="connsiteY1" fmla="*/ 2663952 h 2663952"/>
              <a:gd name="connsiteX2" fmla="*/ 0 w 12192000"/>
              <a:gd name="connsiteY2" fmla="*/ 0 h 2663952"/>
              <a:gd name="connsiteX3" fmla="*/ 12192000 w 12192000"/>
              <a:gd name="connsiteY3" fmla="*/ 0 h 2663952"/>
              <a:gd name="connsiteX4" fmla="*/ 12192000 w 12192000"/>
              <a:gd name="connsiteY4" fmla="*/ 2282952 h 2663952"/>
              <a:gd name="connsiteX5" fmla="*/ 11811000 w 12192000"/>
              <a:gd name="connsiteY5" fmla="*/ 2663952 h 26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663952">
                <a:moveTo>
                  <a:pt x="11811000" y="2663952"/>
                </a:moveTo>
                <a:lnTo>
                  <a:pt x="0" y="2663952"/>
                </a:lnTo>
                <a:lnTo>
                  <a:pt x="0" y="0"/>
                </a:lnTo>
                <a:lnTo>
                  <a:pt x="12192000" y="0"/>
                </a:lnTo>
                <a:lnTo>
                  <a:pt x="12192000" y="2282952"/>
                </a:lnTo>
                <a:cubicBezTo>
                  <a:pt x="12192000" y="2493264"/>
                  <a:pt x="12021312" y="2663952"/>
                  <a:pt x="11811000" y="2663952"/>
                </a:cubicBezTo>
                <a:close/>
              </a:path>
            </a:pathLst>
          </a:custGeom>
          <a:gradFill>
            <a:gsLst>
              <a:gs pos="1000">
                <a:schemeClr val="accent1"/>
              </a:gs>
              <a:gs pos="99000">
                <a:schemeClr val="accent2"/>
              </a:gs>
            </a:gsLst>
            <a:lin ang="0" scaled="1"/>
          </a:gra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549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597987"/>
            <a:ext cx="10800648" cy="463762"/>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859695"/>
            <a:ext cx="10800648" cy="3420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30185"/>
            <a:ext cx="10800648" cy="318186"/>
          </a:xfrm>
        </p:spPr>
        <p:txBody>
          <a:bodyPr/>
          <a:lstStyle>
            <a:lvl1pPr>
              <a:buNone/>
              <a:defRPr sz="1500">
                <a:solidFill>
                  <a:schemeClr val="bg1"/>
                </a:solidFill>
              </a:defRPr>
            </a:lvl1pPr>
          </a:lstStyle>
          <a:p>
            <a:pPr lvl="0"/>
            <a:r>
              <a:rPr lang="nl-NL" dirty="0"/>
              <a:t>Klikken om de tekststijl van het model te bewerken</a:t>
            </a:r>
          </a:p>
        </p:txBody>
      </p:sp>
      <p:sp>
        <p:nvSpPr>
          <p:cNvPr id="13" name="Tijdelijke aanduiding voor datum 12">
            <a:extLst>
              <a:ext uri="{FF2B5EF4-FFF2-40B4-BE49-F238E27FC236}">
                <a16:creationId xmlns:a16="http://schemas.microsoft.com/office/drawing/2014/main" id="{B61C4AA2-DD39-4C99-A754-B05068FFCDDB}"/>
              </a:ext>
            </a:extLst>
          </p:cNvPr>
          <p:cNvSpPr>
            <a:spLocks noGrp="1"/>
          </p:cNvSpPr>
          <p:nvPr>
            <p:ph type="dt" sz="half" idx="18"/>
          </p:nvPr>
        </p:nvSpPr>
        <p:spPr/>
        <p:txBody>
          <a:bodyPr/>
          <a:lstStyle/>
          <a:p>
            <a:fld id="{32D2D62C-495A-4EBB-A951-C5B775614A1B}" type="datetime1">
              <a:rPr lang="nl-NL" smtClean="0"/>
              <a:t>28-5-2021</a:t>
            </a:fld>
            <a:endParaRPr lang="nl-NL" dirty="0"/>
          </a:p>
        </p:txBody>
      </p:sp>
      <p:sp>
        <p:nvSpPr>
          <p:cNvPr id="14" name="Tijdelijke aanduiding voor voettekst 13">
            <a:extLst>
              <a:ext uri="{FF2B5EF4-FFF2-40B4-BE49-F238E27FC236}">
                <a16:creationId xmlns:a16="http://schemas.microsoft.com/office/drawing/2014/main" id="{236045ED-E9BB-466B-925F-BB4EFC3676E8}"/>
              </a:ext>
            </a:extLst>
          </p:cNvPr>
          <p:cNvSpPr>
            <a:spLocks noGrp="1"/>
          </p:cNvSpPr>
          <p:nvPr>
            <p:ph type="ftr" sz="quarter" idx="19"/>
          </p:nvPr>
        </p:nvSpPr>
        <p:spPr/>
        <p:txBody>
          <a:bodyPr/>
          <a:lstStyle/>
          <a:p>
            <a:endParaRPr lang="nl-NL" dirty="0">
              <a:solidFill>
                <a:schemeClr val="tx1"/>
              </a:solidFill>
            </a:endParaRPr>
          </a:p>
        </p:txBody>
      </p:sp>
      <p:sp>
        <p:nvSpPr>
          <p:cNvPr id="15" name="Tijdelijke aanduiding voor dianummer 14">
            <a:extLst>
              <a:ext uri="{FF2B5EF4-FFF2-40B4-BE49-F238E27FC236}">
                <a16:creationId xmlns:a16="http://schemas.microsoft.com/office/drawing/2014/main" id="{721FD096-36FD-4AE2-9EFC-B32CBAF52411}"/>
              </a:ext>
            </a:extLst>
          </p:cNvPr>
          <p:cNvSpPr>
            <a:spLocks noGrp="1"/>
          </p:cNvSpPr>
          <p:nvPr>
            <p:ph type="sldNum" sz="quarter" idx="20"/>
          </p:nvPr>
        </p:nvSpPr>
        <p:spPr/>
        <p:txBody>
          <a:bodyPr/>
          <a:lstStyle/>
          <a:p>
            <a:fld id="{5610836C-8171-42F2-BE51-191147BFC492}" type="slidenum">
              <a:rPr lang="nl-NL" smtClean="0"/>
              <a:pPr/>
              <a:t>‹nr.›</a:t>
            </a:fld>
            <a:endParaRPr lang="nl-NL" dirty="0"/>
          </a:p>
        </p:txBody>
      </p:sp>
      <p:pic>
        <p:nvPicPr>
          <p:cNvPr id="28" name="Afbeelding 27">
            <a:extLst>
              <a:ext uri="{FF2B5EF4-FFF2-40B4-BE49-F238E27FC236}">
                <a16:creationId xmlns:a16="http://schemas.microsoft.com/office/drawing/2014/main" id="{EE1F150C-BE17-4F1D-B234-42C2D4FE3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5956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3 kolommen verloop">
    <p:spTree>
      <p:nvGrpSpPr>
        <p:cNvPr id="1" name=""/>
        <p:cNvGrpSpPr/>
        <p:nvPr/>
      </p:nvGrpSpPr>
      <p:grpSpPr>
        <a:xfrm>
          <a:off x="0" y="0"/>
          <a:ext cx="0" cy="0"/>
          <a:chOff x="0" y="0"/>
          <a:chExt cx="0" cy="0"/>
        </a:xfrm>
      </p:grpSpPr>
      <p:sp>
        <p:nvSpPr>
          <p:cNvPr id="33" name="Graphic 1">
            <a:extLst>
              <a:ext uri="{FF2B5EF4-FFF2-40B4-BE49-F238E27FC236}">
                <a16:creationId xmlns:a16="http://schemas.microsoft.com/office/drawing/2014/main" id="{EF6E1340-86E5-44D1-8D8B-F8ED7026C0F2}"/>
              </a:ext>
            </a:extLst>
          </p:cNvPr>
          <p:cNvSpPr/>
          <p:nvPr userDrawn="1"/>
        </p:nvSpPr>
        <p:spPr>
          <a:xfrm>
            <a:off x="0" y="0"/>
            <a:ext cx="12192000" cy="2663952"/>
          </a:xfrm>
          <a:custGeom>
            <a:avLst/>
            <a:gdLst>
              <a:gd name="connsiteX0" fmla="*/ 11811000 w 12192000"/>
              <a:gd name="connsiteY0" fmla="*/ 2663952 h 2663952"/>
              <a:gd name="connsiteX1" fmla="*/ 0 w 12192000"/>
              <a:gd name="connsiteY1" fmla="*/ 2663952 h 2663952"/>
              <a:gd name="connsiteX2" fmla="*/ 0 w 12192000"/>
              <a:gd name="connsiteY2" fmla="*/ 0 h 2663952"/>
              <a:gd name="connsiteX3" fmla="*/ 12192000 w 12192000"/>
              <a:gd name="connsiteY3" fmla="*/ 0 h 2663952"/>
              <a:gd name="connsiteX4" fmla="*/ 12192000 w 12192000"/>
              <a:gd name="connsiteY4" fmla="*/ 2282952 h 2663952"/>
              <a:gd name="connsiteX5" fmla="*/ 11811000 w 12192000"/>
              <a:gd name="connsiteY5" fmla="*/ 2663952 h 26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663952">
                <a:moveTo>
                  <a:pt x="11811000" y="2663952"/>
                </a:moveTo>
                <a:lnTo>
                  <a:pt x="0" y="2663952"/>
                </a:lnTo>
                <a:lnTo>
                  <a:pt x="0" y="0"/>
                </a:lnTo>
                <a:lnTo>
                  <a:pt x="12192000" y="0"/>
                </a:lnTo>
                <a:lnTo>
                  <a:pt x="12192000" y="2282952"/>
                </a:lnTo>
                <a:cubicBezTo>
                  <a:pt x="12192000" y="2493264"/>
                  <a:pt x="12021312" y="2663952"/>
                  <a:pt x="11811000" y="2663952"/>
                </a:cubicBezTo>
                <a:close/>
              </a:path>
            </a:pathLst>
          </a:custGeom>
          <a:solidFill>
            <a:schemeClr val="bg2"/>
          </a:solidFill>
          <a:ln w="7620" cap="flat">
            <a:noFill/>
            <a:prstDash val="solid"/>
            <a:miter/>
          </a:ln>
        </p:spPr>
        <p:txBody>
          <a:bodyPr rtlCol="0" anchor="ctr"/>
          <a:lstStyle/>
          <a:p>
            <a:endParaRPr lang="nl-NL"/>
          </a:p>
        </p:txBody>
      </p:sp>
      <p:sp>
        <p:nvSpPr>
          <p:cNvPr id="5" name="Vrije vorm: vorm 4">
            <a:extLst>
              <a:ext uri="{FF2B5EF4-FFF2-40B4-BE49-F238E27FC236}">
                <a16:creationId xmlns:a16="http://schemas.microsoft.com/office/drawing/2014/main" id="{51FFC055-AA53-497F-96B2-AC7C008A16E0}"/>
              </a:ext>
            </a:extLst>
          </p:cNvPr>
          <p:cNvSpPr/>
          <p:nvPr/>
        </p:nvSpPr>
        <p:spPr>
          <a:xfrm>
            <a:off x="4246216" y="2185670"/>
            <a:ext cx="3699568" cy="4444282"/>
          </a:xfrm>
          <a:custGeom>
            <a:avLst/>
            <a:gdLst>
              <a:gd name="connsiteX0" fmla="*/ 4698683 w 4698682"/>
              <a:gd name="connsiteY0" fmla="*/ 5644515 h 5644515"/>
              <a:gd name="connsiteX1" fmla="*/ 0 w 4698682"/>
              <a:gd name="connsiteY1" fmla="*/ 5644515 h 5644515"/>
              <a:gd name="connsiteX2" fmla="*/ 0 w 4698682"/>
              <a:gd name="connsiteY2" fmla="*/ 0 h 5644515"/>
              <a:gd name="connsiteX3" fmla="*/ 4222433 w 4698682"/>
              <a:gd name="connsiteY3" fmla="*/ 0 h 5644515"/>
              <a:gd name="connsiteX4" fmla="*/ 4698683 w 4698682"/>
              <a:gd name="connsiteY4" fmla="*/ 476250 h 5644515"/>
              <a:gd name="connsiteX5" fmla="*/ 4698683 w 4698682"/>
              <a:gd name="connsiteY5" fmla="*/ 5644515 h 56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8682" h="5644515">
                <a:moveTo>
                  <a:pt x="4698683" y="5644515"/>
                </a:moveTo>
                <a:lnTo>
                  <a:pt x="0" y="5644515"/>
                </a:lnTo>
                <a:lnTo>
                  <a:pt x="0" y="0"/>
                </a:lnTo>
                <a:lnTo>
                  <a:pt x="4222433" y="0"/>
                </a:lnTo>
                <a:cubicBezTo>
                  <a:pt x="4485323" y="0"/>
                  <a:pt x="4698683" y="213360"/>
                  <a:pt x="4698683" y="476250"/>
                </a:cubicBezTo>
                <a:lnTo>
                  <a:pt x="4698683" y="5644515"/>
                </a:lnTo>
                <a:close/>
              </a:path>
            </a:pathLst>
          </a:custGeom>
          <a:gradFill>
            <a:gsLst>
              <a:gs pos="1000">
                <a:schemeClr val="accent1"/>
              </a:gs>
              <a:gs pos="99000">
                <a:schemeClr val="accent2"/>
              </a:gs>
            </a:gsLst>
            <a:lin ang="0" scaled="1"/>
          </a:gra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077082"/>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10800648" cy="463762"/>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1691775"/>
            <a:ext cx="10800648"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9" name="Tijdelijke aanduiding voor tekst 60">
            <a:extLst>
              <a:ext uri="{FF2B5EF4-FFF2-40B4-BE49-F238E27FC236}">
                <a16:creationId xmlns:a16="http://schemas.microsoft.com/office/drawing/2014/main" id="{E8DA47E1-BE9C-446E-B04A-7CC7632606E7}"/>
              </a:ext>
            </a:extLst>
          </p:cNvPr>
          <p:cNvSpPr>
            <a:spLocks noGrp="1"/>
          </p:cNvSpPr>
          <p:nvPr>
            <p:ph type="body" sz="quarter" idx="21"/>
          </p:nvPr>
        </p:nvSpPr>
        <p:spPr>
          <a:xfrm>
            <a:off x="696025" y="2855934"/>
            <a:ext cx="3404160" cy="335357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0" name="Tijdelijke aanduiding voor tekst 60">
            <a:extLst>
              <a:ext uri="{FF2B5EF4-FFF2-40B4-BE49-F238E27FC236}">
                <a16:creationId xmlns:a16="http://schemas.microsoft.com/office/drawing/2014/main" id="{4737F298-83E7-4B6A-B4B7-9793003E37B2}"/>
              </a:ext>
            </a:extLst>
          </p:cNvPr>
          <p:cNvSpPr>
            <a:spLocks noGrp="1"/>
          </p:cNvSpPr>
          <p:nvPr>
            <p:ph type="body" sz="quarter" idx="22"/>
          </p:nvPr>
        </p:nvSpPr>
        <p:spPr>
          <a:xfrm>
            <a:off x="4393920" y="2358742"/>
            <a:ext cx="3404160" cy="38507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a:extLst>
              <a:ext uri="{FF2B5EF4-FFF2-40B4-BE49-F238E27FC236}">
                <a16:creationId xmlns:a16="http://schemas.microsoft.com/office/drawing/2014/main" id="{FF56B04B-BAFF-4040-BA6E-A089973D3228}"/>
              </a:ext>
            </a:extLst>
          </p:cNvPr>
          <p:cNvSpPr>
            <a:spLocks noGrp="1"/>
          </p:cNvSpPr>
          <p:nvPr>
            <p:ph type="dt" sz="half" idx="25"/>
          </p:nvPr>
        </p:nvSpPr>
        <p:spPr/>
        <p:txBody>
          <a:bodyPr/>
          <a:lstStyle/>
          <a:p>
            <a:fld id="{32D2D62C-495A-4EBB-A951-C5B775614A1B}" type="datetime1">
              <a:rPr lang="nl-NL" smtClean="0"/>
              <a:t>28-5-2021</a:t>
            </a:fld>
            <a:endParaRPr lang="nl-NL" dirty="0"/>
          </a:p>
        </p:txBody>
      </p:sp>
      <p:sp>
        <p:nvSpPr>
          <p:cNvPr id="8" name="Tijdelijke aanduiding voor voettekst 7">
            <a:extLst>
              <a:ext uri="{FF2B5EF4-FFF2-40B4-BE49-F238E27FC236}">
                <a16:creationId xmlns:a16="http://schemas.microsoft.com/office/drawing/2014/main" id="{479CE5C3-1F74-4EF9-BC01-32B991EE9E02}"/>
              </a:ext>
            </a:extLst>
          </p:cNvPr>
          <p:cNvSpPr>
            <a:spLocks noGrp="1"/>
          </p:cNvSpPr>
          <p:nvPr>
            <p:ph type="ftr" sz="quarter" idx="26"/>
          </p:nvPr>
        </p:nvSpPr>
        <p:spPr/>
        <p:txBody>
          <a:bodyPr/>
          <a:lstStyle/>
          <a:p>
            <a:endParaRPr lang="nl-NL" dirty="0">
              <a:solidFill>
                <a:schemeClr val="tx1"/>
              </a:solidFill>
            </a:endParaRPr>
          </a:p>
        </p:txBody>
      </p:sp>
      <p:sp>
        <p:nvSpPr>
          <p:cNvPr id="9" name="Tijdelijke aanduiding voor dianummer 8">
            <a:extLst>
              <a:ext uri="{FF2B5EF4-FFF2-40B4-BE49-F238E27FC236}">
                <a16:creationId xmlns:a16="http://schemas.microsoft.com/office/drawing/2014/main" id="{336D11DA-18D3-4C65-A02A-F18493A68A92}"/>
              </a:ext>
            </a:extLst>
          </p:cNvPr>
          <p:cNvSpPr>
            <a:spLocks noGrp="1"/>
          </p:cNvSpPr>
          <p:nvPr>
            <p:ph type="sldNum" sz="quarter" idx="27"/>
          </p:nvPr>
        </p:nvSpPr>
        <p:spPr/>
        <p:txBody>
          <a:bodyPr/>
          <a:lstStyle/>
          <a:p>
            <a:fld id="{5610836C-8171-42F2-BE51-191147BFC492}" type="slidenum">
              <a:rPr lang="nl-NL" smtClean="0"/>
              <a:pPr/>
              <a:t>‹nr.›</a:t>
            </a:fld>
            <a:endParaRPr lang="nl-NL" dirty="0"/>
          </a:p>
        </p:txBody>
      </p:sp>
      <p:sp>
        <p:nvSpPr>
          <p:cNvPr id="34" name="Tijdelijke aanduiding voor tekst 60">
            <a:extLst>
              <a:ext uri="{FF2B5EF4-FFF2-40B4-BE49-F238E27FC236}">
                <a16:creationId xmlns:a16="http://schemas.microsoft.com/office/drawing/2014/main" id="{43EEB756-0CC2-4489-8B77-E09D5CC5A275}"/>
              </a:ext>
            </a:extLst>
          </p:cNvPr>
          <p:cNvSpPr>
            <a:spLocks noGrp="1"/>
          </p:cNvSpPr>
          <p:nvPr>
            <p:ph type="body" sz="quarter" idx="28"/>
          </p:nvPr>
        </p:nvSpPr>
        <p:spPr>
          <a:xfrm>
            <a:off x="8091815" y="2855934"/>
            <a:ext cx="3404160" cy="335357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1" name="Afbeelding 30">
            <a:extLst>
              <a:ext uri="{FF2B5EF4-FFF2-40B4-BE49-F238E27FC236}">
                <a16:creationId xmlns:a16="http://schemas.microsoft.com/office/drawing/2014/main" id="{D6F65C0F-1250-4690-8162-777BFF46C4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764940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 afbeeldin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344882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8E96F456-03E9-4EDE-9B0E-A3644B1ACA85}"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8" name="Tijdelijke aanduiding voor afbeelding 30">
            <a:extLst>
              <a:ext uri="{FF2B5EF4-FFF2-40B4-BE49-F238E27FC236}">
                <a16:creationId xmlns:a16="http://schemas.microsoft.com/office/drawing/2014/main" id="{1B7959E0-A4E2-4DE6-B369-180D89ABFF75}"/>
              </a:ext>
            </a:extLst>
          </p:cNvPr>
          <p:cNvSpPr>
            <a:spLocks noGrp="1"/>
          </p:cNvSpPr>
          <p:nvPr>
            <p:ph type="pic" sz="quarter" idx="21"/>
          </p:nvPr>
        </p:nvSpPr>
        <p:spPr>
          <a:xfrm>
            <a:off x="6096000" y="-1"/>
            <a:ext cx="6096000" cy="6432079"/>
          </a:xfrm>
          <a:custGeom>
            <a:avLst/>
            <a:gdLst>
              <a:gd name="connsiteX0" fmla="*/ 0 w 6096000"/>
              <a:gd name="connsiteY0" fmla="*/ 0 h 6432079"/>
              <a:gd name="connsiteX1" fmla="*/ 6096000 w 6096000"/>
              <a:gd name="connsiteY1" fmla="*/ 0 h 6432079"/>
              <a:gd name="connsiteX2" fmla="*/ 6096000 w 6096000"/>
              <a:gd name="connsiteY2" fmla="*/ 6432079 h 6432079"/>
              <a:gd name="connsiteX3" fmla="*/ 1143000 w 6096000"/>
              <a:gd name="connsiteY3" fmla="*/ 6432079 h 6432079"/>
              <a:gd name="connsiteX4" fmla="*/ 0 w 6096000"/>
              <a:gd name="connsiteY4" fmla="*/ 5289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9">
                <a:moveTo>
                  <a:pt x="0" y="0"/>
                </a:moveTo>
                <a:lnTo>
                  <a:pt x="6096000" y="0"/>
                </a:lnTo>
                <a:lnTo>
                  <a:pt x="6096000" y="6432079"/>
                </a:lnTo>
                <a:lnTo>
                  <a:pt x="1143000" y="6432079"/>
                </a:lnTo>
                <a:cubicBezTo>
                  <a:pt x="512064" y="6432079"/>
                  <a:pt x="0" y="5920015"/>
                  <a:pt x="0" y="5289079"/>
                </a:cubicBezTo>
                <a:close/>
              </a:path>
            </a:pathLst>
          </a:custGeom>
          <a:solidFill>
            <a:schemeClr val="bg1"/>
          </a:solidFill>
        </p:spPr>
        <p:txBody>
          <a:bodyPr wrap="square" anchor="ctr">
            <a:noAutofit/>
          </a:bodyPr>
          <a:lstStyle>
            <a:lvl1pPr algn="ctr">
              <a:buNone/>
              <a:defRPr/>
            </a:lvl1pPr>
          </a:lstStyle>
          <a:p>
            <a:endParaRPr lang="nl-NL"/>
          </a:p>
        </p:txBody>
      </p:sp>
      <p:pic>
        <p:nvPicPr>
          <p:cNvPr id="29" name="Afbeelding 28">
            <a:extLst>
              <a:ext uri="{FF2B5EF4-FFF2-40B4-BE49-F238E27FC236}">
                <a16:creationId xmlns:a16="http://schemas.microsoft.com/office/drawing/2014/main" id="{C30A98F1-7B27-4686-BB4D-B2B2B3DBF7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655629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groot wit + titel">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A9C58E80-B2B4-4BA9-A3B7-E6C4F3C08489}"/>
              </a:ext>
            </a:extLst>
          </p:cNvPr>
          <p:cNvGrpSpPr/>
          <p:nvPr/>
        </p:nvGrpSpPr>
        <p:grpSpPr>
          <a:xfrm>
            <a:off x="0" y="0"/>
            <a:ext cx="6032373" cy="6858000"/>
            <a:chOff x="0" y="0"/>
            <a:chExt cx="6032373" cy="6858000"/>
          </a:xfrm>
        </p:grpSpPr>
        <p:sp>
          <p:nvSpPr>
            <p:cNvPr id="9" name="Vrije vorm: vorm 8">
              <a:extLst>
                <a:ext uri="{FF2B5EF4-FFF2-40B4-BE49-F238E27FC236}">
                  <a16:creationId xmlns:a16="http://schemas.microsoft.com/office/drawing/2014/main" id="{62995C96-ED1D-42A7-A3F7-22D8B64B0708}"/>
                </a:ext>
              </a:extLst>
            </p:cNvPr>
            <p:cNvSpPr/>
            <p:nvPr/>
          </p:nvSpPr>
          <p:spPr>
            <a:xfrm>
              <a:off x="1788032" y="4842510"/>
              <a:ext cx="4244340" cy="2015490"/>
            </a:xfrm>
            <a:custGeom>
              <a:avLst/>
              <a:gdLst>
                <a:gd name="connsiteX0" fmla="*/ 4244340 w 4244340"/>
                <a:gd name="connsiteY0" fmla="*/ 1411224 h 2015490"/>
                <a:gd name="connsiteX1" fmla="*/ 3467862 w 4244340"/>
                <a:gd name="connsiteY1" fmla="*/ 2015490 h 2015490"/>
                <a:gd name="connsiteX2" fmla="*/ 0 w 4244340"/>
                <a:gd name="connsiteY2" fmla="*/ 2015490 h 2015490"/>
                <a:gd name="connsiteX3" fmla="*/ 656844 w 4244340"/>
                <a:gd name="connsiteY3" fmla="*/ 430530 h 2015490"/>
                <a:gd name="connsiteX4" fmla="*/ 1422654 w 4244340"/>
                <a:gd name="connsiteY4" fmla="*/ 582930 h 2015490"/>
                <a:gd name="connsiteX5" fmla="*/ 2832354 w 4244340"/>
                <a:gd name="connsiteY5" fmla="*/ 0 h 2015490"/>
                <a:gd name="connsiteX6" fmla="*/ 4244340 w 4244340"/>
                <a:gd name="connsiteY6" fmla="*/ 1411224 h 20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40" h="2015490">
                  <a:moveTo>
                    <a:pt x="4244340" y="1411224"/>
                  </a:moveTo>
                  <a:cubicBezTo>
                    <a:pt x="4011930" y="1642872"/>
                    <a:pt x="3751326" y="1846326"/>
                    <a:pt x="3467862" y="2015490"/>
                  </a:cubicBezTo>
                  <a:lnTo>
                    <a:pt x="0" y="2015490"/>
                  </a:lnTo>
                  <a:lnTo>
                    <a:pt x="656844" y="430530"/>
                  </a:lnTo>
                  <a:cubicBezTo>
                    <a:pt x="892302" y="528828"/>
                    <a:pt x="1151382" y="582930"/>
                    <a:pt x="1422654" y="582930"/>
                  </a:cubicBezTo>
                  <a:cubicBezTo>
                    <a:pt x="1972818" y="582930"/>
                    <a:pt x="2471166" y="360426"/>
                    <a:pt x="2832354" y="0"/>
                  </a:cubicBezTo>
                  <a:lnTo>
                    <a:pt x="4244340" y="1411224"/>
                  </a:lnTo>
                  <a:close/>
                </a:path>
              </a:pathLst>
            </a:custGeom>
            <a:solidFill>
              <a:srgbClr val="000000">
                <a:alpha val="10000"/>
              </a:srgbClr>
            </a:solidFill>
            <a:ln w="7618"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332C466-4CA3-4E57-8287-0C062CA5D6A2}"/>
                </a:ext>
              </a:extLst>
            </p:cNvPr>
            <p:cNvSpPr/>
            <p:nvPr/>
          </p:nvSpPr>
          <p:spPr>
            <a:xfrm>
              <a:off x="0" y="3430524"/>
              <a:ext cx="2446020" cy="3427475"/>
            </a:xfrm>
            <a:custGeom>
              <a:avLst/>
              <a:gdLst>
                <a:gd name="connsiteX0" fmla="*/ 2446020 w 2446020"/>
                <a:gd name="connsiteY0" fmla="*/ 1842516 h 3427475"/>
                <a:gd name="connsiteX1" fmla="*/ 1789176 w 2446020"/>
                <a:gd name="connsiteY1" fmla="*/ 3427476 h 3427475"/>
                <a:gd name="connsiteX2" fmla="*/ 1166622 w 2446020"/>
                <a:gd name="connsiteY2" fmla="*/ 3427476 h 3427475"/>
                <a:gd name="connsiteX3" fmla="*/ 387858 w 2446020"/>
                <a:gd name="connsiteY3" fmla="*/ 2820924 h 3427475"/>
                <a:gd name="connsiteX4" fmla="*/ 387858 w 2446020"/>
                <a:gd name="connsiteY4" fmla="*/ 2820924 h 3427475"/>
                <a:gd name="connsiteX5" fmla="*/ 0 w 2446020"/>
                <a:gd name="connsiteY5" fmla="*/ 2369820 h 3427475"/>
                <a:gd name="connsiteX6" fmla="*/ 0 w 2446020"/>
                <a:gd name="connsiteY6" fmla="*/ 0 h 3427475"/>
                <a:gd name="connsiteX7" fmla="*/ 1216152 w 2446020"/>
                <a:gd name="connsiteY7" fmla="*/ 0 h 3427475"/>
                <a:gd name="connsiteX8" fmla="*/ 2446020 w 2446020"/>
                <a:gd name="connsiteY8" fmla="*/ 1842516 h 342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020" h="3427475">
                  <a:moveTo>
                    <a:pt x="2446020" y="1842516"/>
                  </a:moveTo>
                  <a:lnTo>
                    <a:pt x="1789176" y="3427476"/>
                  </a:lnTo>
                  <a:lnTo>
                    <a:pt x="1166622" y="3427476"/>
                  </a:lnTo>
                  <a:cubicBezTo>
                    <a:pt x="882396" y="3257550"/>
                    <a:pt x="621030" y="3053334"/>
                    <a:pt x="387858" y="2820924"/>
                  </a:cubicBezTo>
                  <a:lnTo>
                    <a:pt x="387858" y="2820924"/>
                  </a:lnTo>
                  <a:cubicBezTo>
                    <a:pt x="247650" y="2679954"/>
                    <a:pt x="118110" y="2529078"/>
                    <a:pt x="0" y="2369820"/>
                  </a:cubicBezTo>
                  <a:lnTo>
                    <a:pt x="0" y="0"/>
                  </a:lnTo>
                  <a:lnTo>
                    <a:pt x="1216152" y="0"/>
                  </a:lnTo>
                  <a:cubicBezTo>
                    <a:pt x="1216152" y="829818"/>
                    <a:pt x="1724406" y="1541526"/>
                    <a:pt x="2446020" y="1842516"/>
                  </a:cubicBezTo>
                  <a:close/>
                </a:path>
              </a:pathLst>
            </a:custGeom>
            <a:solidFill>
              <a:srgbClr val="333333">
                <a:alpha val="10000"/>
              </a:srgbClr>
            </a:solidFill>
            <a:ln w="7618"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F81EF33E-7C86-45D0-8F9F-0A2A821A1A35}"/>
                </a:ext>
              </a:extLst>
            </p:cNvPr>
            <p:cNvSpPr/>
            <p:nvPr/>
          </p:nvSpPr>
          <p:spPr>
            <a:xfrm>
              <a:off x="0" y="0"/>
              <a:ext cx="2444495" cy="3429762"/>
            </a:xfrm>
            <a:custGeom>
              <a:avLst/>
              <a:gdLst>
                <a:gd name="connsiteX0" fmla="*/ 2444496 w 2444495"/>
                <a:gd name="connsiteY0" fmla="*/ 1585722 h 3429762"/>
                <a:gd name="connsiteX1" fmla="*/ 1216152 w 2444495"/>
                <a:gd name="connsiteY1" fmla="*/ 3429000 h 3429762"/>
                <a:gd name="connsiteX2" fmla="*/ 1216152 w 2444495"/>
                <a:gd name="connsiteY2" fmla="*/ 3429762 h 3429762"/>
                <a:gd name="connsiteX3" fmla="*/ 0 w 2444495"/>
                <a:gd name="connsiteY3" fmla="*/ 3429762 h 3429762"/>
                <a:gd name="connsiteX4" fmla="*/ 0 w 2444495"/>
                <a:gd name="connsiteY4" fmla="*/ 1058418 h 3429762"/>
                <a:gd name="connsiteX5" fmla="*/ 387858 w 2444495"/>
                <a:gd name="connsiteY5" fmla="*/ 608076 h 3429762"/>
                <a:gd name="connsiteX6" fmla="*/ 388620 w 2444495"/>
                <a:gd name="connsiteY6" fmla="*/ 608838 h 3429762"/>
                <a:gd name="connsiteX7" fmla="*/ 1168908 w 2444495"/>
                <a:gd name="connsiteY7" fmla="*/ 0 h 3429762"/>
                <a:gd name="connsiteX8" fmla="*/ 1789176 w 2444495"/>
                <a:gd name="connsiteY8" fmla="*/ 0 h 3429762"/>
                <a:gd name="connsiteX9" fmla="*/ 2444496 w 2444495"/>
                <a:gd name="connsiteY9" fmla="*/ 1585722 h 34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495" h="3429762">
                  <a:moveTo>
                    <a:pt x="2444496" y="1585722"/>
                  </a:moveTo>
                  <a:cubicBezTo>
                    <a:pt x="1722882" y="1886712"/>
                    <a:pt x="1216152" y="2598420"/>
                    <a:pt x="1216152" y="3429000"/>
                  </a:cubicBezTo>
                  <a:lnTo>
                    <a:pt x="1216152" y="3429762"/>
                  </a:lnTo>
                  <a:lnTo>
                    <a:pt x="0" y="3429762"/>
                  </a:lnTo>
                  <a:lnTo>
                    <a:pt x="0" y="1058418"/>
                  </a:lnTo>
                  <a:cubicBezTo>
                    <a:pt x="118110" y="898398"/>
                    <a:pt x="247650" y="747522"/>
                    <a:pt x="387858" y="608076"/>
                  </a:cubicBezTo>
                  <a:lnTo>
                    <a:pt x="388620" y="608838"/>
                  </a:lnTo>
                  <a:cubicBezTo>
                    <a:pt x="621792" y="374142"/>
                    <a:pt x="883920" y="169926"/>
                    <a:pt x="1168908" y="0"/>
                  </a:cubicBezTo>
                  <a:lnTo>
                    <a:pt x="1789176" y="0"/>
                  </a:lnTo>
                  <a:lnTo>
                    <a:pt x="2444496" y="1585722"/>
                  </a:lnTo>
                  <a:close/>
                </a:path>
              </a:pathLst>
            </a:custGeom>
            <a:solidFill>
              <a:srgbClr val="B3B3B3">
                <a:alpha val="10000"/>
              </a:srgbClr>
            </a:solidFill>
            <a:ln w="761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FA44F4D7-2958-476B-AB3C-D61FD00CC209}"/>
                </a:ext>
              </a:extLst>
            </p:cNvPr>
            <p:cNvSpPr/>
            <p:nvPr/>
          </p:nvSpPr>
          <p:spPr>
            <a:xfrm>
              <a:off x="1787271" y="0"/>
              <a:ext cx="4245102" cy="2016252"/>
            </a:xfrm>
            <a:custGeom>
              <a:avLst/>
              <a:gdLst>
                <a:gd name="connsiteX0" fmla="*/ 4245102 w 4245102"/>
                <a:gd name="connsiteY0" fmla="*/ 605028 h 2016252"/>
                <a:gd name="connsiteX1" fmla="*/ 2833878 w 4245102"/>
                <a:gd name="connsiteY1" fmla="*/ 2016252 h 2016252"/>
                <a:gd name="connsiteX2" fmla="*/ 1423416 w 4245102"/>
                <a:gd name="connsiteY2" fmla="*/ 1432560 h 2016252"/>
                <a:gd name="connsiteX3" fmla="*/ 656844 w 4245102"/>
                <a:gd name="connsiteY3" fmla="*/ 1584960 h 2016252"/>
                <a:gd name="connsiteX4" fmla="*/ 0 w 4245102"/>
                <a:gd name="connsiteY4" fmla="*/ 0 h 2016252"/>
                <a:gd name="connsiteX5" fmla="*/ 3468624 w 4245102"/>
                <a:gd name="connsiteY5" fmla="*/ 0 h 2016252"/>
                <a:gd name="connsiteX6" fmla="*/ 4245102 w 4245102"/>
                <a:gd name="connsiteY6" fmla="*/ 605028 h 2016252"/>
                <a:gd name="connsiteX7" fmla="*/ 4245102 w 4245102"/>
                <a:gd name="connsiteY7" fmla="*/ 605028 h 201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5102" h="2016252">
                  <a:moveTo>
                    <a:pt x="4245102" y="605028"/>
                  </a:moveTo>
                  <a:lnTo>
                    <a:pt x="2833878" y="2016252"/>
                  </a:lnTo>
                  <a:cubicBezTo>
                    <a:pt x="2472690" y="1655826"/>
                    <a:pt x="1974342" y="1432560"/>
                    <a:pt x="1423416" y="1432560"/>
                  </a:cubicBezTo>
                  <a:cubicBezTo>
                    <a:pt x="1152144" y="1432560"/>
                    <a:pt x="893064" y="1486662"/>
                    <a:pt x="656844" y="1584960"/>
                  </a:cubicBezTo>
                  <a:lnTo>
                    <a:pt x="0" y="0"/>
                  </a:lnTo>
                  <a:lnTo>
                    <a:pt x="3468624" y="0"/>
                  </a:lnTo>
                  <a:cubicBezTo>
                    <a:pt x="3752088" y="169164"/>
                    <a:pt x="4012692" y="372618"/>
                    <a:pt x="4245102" y="605028"/>
                  </a:cubicBezTo>
                  <a:lnTo>
                    <a:pt x="4245102" y="605028"/>
                  </a:lnTo>
                  <a:close/>
                </a:path>
              </a:pathLst>
            </a:custGeom>
            <a:solidFill>
              <a:srgbClr val="4D4D4D">
                <a:alpha val="10000"/>
              </a:srgbClr>
            </a:solidFill>
            <a:ln w="7618"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2368717" y="2610310"/>
            <a:ext cx="8647924" cy="1569259"/>
          </a:xfrm>
        </p:spPr>
        <p:txBody>
          <a:bodyPr>
            <a:normAutofit/>
          </a:bodyPr>
          <a:lstStyle>
            <a:lvl1pPr>
              <a:defRPr sz="6000"/>
            </a:lvl1pPr>
          </a:lstStyle>
          <a:p>
            <a:pPr lvl="0">
              <a:lnSpc>
                <a:spcPct val="80000"/>
              </a:lnSpc>
              <a:spcBef>
                <a:spcPct val="0"/>
              </a:spcBef>
              <a:buNone/>
            </a:pPr>
            <a:r>
              <a:rPr lang="nl-NL" dirty="0"/>
              <a:t>Klikken om een titel toe te 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tx1"/>
                </a:solidFill>
              </a:defRPr>
            </a:lvl1pPr>
          </a:lstStyle>
          <a:p>
            <a:fld id="{7FBDC5F4-DDBC-4A63-BD85-040AA3908083}"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tx1"/>
                </a:solidFill>
              </a:defRPr>
            </a:lvl1pPr>
          </a:lstStyle>
          <a:p>
            <a:endParaRPr lang="nl-NL" dirty="0">
              <a:solidFill>
                <a:schemeClr val="tx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tx1"/>
                </a:solidFill>
              </a:defRPr>
            </a:lvl1pPr>
          </a:lstStyle>
          <a:p>
            <a:fld id="{5610836C-8171-42F2-BE51-191147BFC492}" type="slidenum">
              <a:rPr lang="nl-NL" smtClean="0"/>
              <a:pPr/>
              <a:t>‹nr.›</a:t>
            </a:fld>
            <a:endParaRPr lang="nl-NL" dirty="0"/>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2368716" y="4225725"/>
            <a:ext cx="8647923" cy="318186"/>
          </a:xfrm>
        </p:spPr>
        <p:txBody>
          <a:bodyPr>
            <a:normAutofit/>
          </a:bodyPr>
          <a:lstStyle>
            <a:lvl1pPr>
              <a:buNone/>
              <a:defRPr sz="2400">
                <a:solidFill>
                  <a:schemeClr val="accent2"/>
                </a:solidFill>
              </a:defRPr>
            </a:lvl1pPr>
          </a:lstStyle>
          <a:p>
            <a:pPr lvl="0"/>
            <a:r>
              <a:rPr lang="nl-NL"/>
              <a:t>Klikken om de tekststijl van het model te bewerken</a:t>
            </a:r>
          </a:p>
        </p:txBody>
      </p:sp>
      <p:sp>
        <p:nvSpPr>
          <p:cNvPr id="37" name="Tijdelijke aanduiding voor tekst 32">
            <a:extLst>
              <a:ext uri="{FF2B5EF4-FFF2-40B4-BE49-F238E27FC236}">
                <a16:creationId xmlns:a16="http://schemas.microsoft.com/office/drawing/2014/main" id="{AEFDEABF-4346-4FDE-9EB0-E7B03506B60E}"/>
              </a:ext>
            </a:extLst>
          </p:cNvPr>
          <p:cNvSpPr>
            <a:spLocks noGrp="1"/>
          </p:cNvSpPr>
          <p:nvPr>
            <p:ph type="body" sz="quarter" idx="13"/>
          </p:nvPr>
        </p:nvSpPr>
        <p:spPr>
          <a:xfrm>
            <a:off x="4503201" y="6155040"/>
            <a:ext cx="6993474" cy="317659"/>
          </a:xfrm>
        </p:spPr>
        <p:txBody>
          <a:bodyPr>
            <a:noAutofit/>
          </a:bodyPr>
          <a:lstStyle>
            <a:lvl1pPr algn="r">
              <a:buNone/>
              <a:defRPr sz="1800">
                <a:solidFill>
                  <a:schemeClr val="tx2"/>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pic>
        <p:nvPicPr>
          <p:cNvPr id="36" name="Afbeelding 35">
            <a:extLst>
              <a:ext uri="{FF2B5EF4-FFF2-40B4-BE49-F238E27FC236}">
                <a16:creationId xmlns:a16="http://schemas.microsoft.com/office/drawing/2014/main" id="{36A832DA-00A8-4BB6-9137-78442067EA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0931563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2 kolommen + afbeelding">
    <p:spTree>
      <p:nvGrpSpPr>
        <p:cNvPr id="1" name=""/>
        <p:cNvGrpSpPr/>
        <p:nvPr/>
      </p:nvGrpSpPr>
      <p:grpSpPr>
        <a:xfrm>
          <a:off x="0" y="0"/>
          <a:ext cx="0" cy="0"/>
          <a:chOff x="0" y="0"/>
          <a:chExt cx="0" cy="0"/>
        </a:xfrm>
      </p:grpSpPr>
      <p:sp>
        <p:nvSpPr>
          <p:cNvPr id="32" name="Vrije vorm: vorm 31">
            <a:extLst>
              <a:ext uri="{FF2B5EF4-FFF2-40B4-BE49-F238E27FC236}">
                <a16:creationId xmlns:a16="http://schemas.microsoft.com/office/drawing/2014/main" id="{22C802BD-3F71-4F97-85EB-715664BA277F}"/>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29" name="Tijdelijke aanduiding voor afbeelding 28">
            <a:extLst>
              <a:ext uri="{FF2B5EF4-FFF2-40B4-BE49-F238E27FC236}">
                <a16:creationId xmlns:a16="http://schemas.microsoft.com/office/drawing/2014/main" id="{3E275E57-5C00-43B5-9401-F2301B9A58D7}"/>
              </a:ext>
            </a:extLst>
          </p:cNvPr>
          <p:cNvSpPr>
            <a:spLocks noGrp="1"/>
          </p:cNvSpPr>
          <p:nvPr>
            <p:ph type="pic" sz="quarter" idx="21"/>
          </p:nvPr>
        </p:nvSpPr>
        <p:spPr>
          <a:xfrm>
            <a:off x="8091816" y="1"/>
            <a:ext cx="4100185" cy="6432078"/>
          </a:xfrm>
          <a:custGeom>
            <a:avLst/>
            <a:gdLst>
              <a:gd name="connsiteX0" fmla="*/ 1143000 w 4100185"/>
              <a:gd name="connsiteY0" fmla="*/ 0 h 6432078"/>
              <a:gd name="connsiteX1" fmla="*/ 4100185 w 4100185"/>
              <a:gd name="connsiteY1" fmla="*/ 0 h 6432078"/>
              <a:gd name="connsiteX2" fmla="*/ 4100185 w 4100185"/>
              <a:gd name="connsiteY2" fmla="*/ 6432078 h 6432078"/>
              <a:gd name="connsiteX3" fmla="*/ 0 w 4100185"/>
              <a:gd name="connsiteY3" fmla="*/ 6432078 h 6432078"/>
              <a:gd name="connsiteX4" fmla="*/ 0 w 4100185"/>
              <a:gd name="connsiteY4" fmla="*/ 1143000 h 6432078"/>
              <a:gd name="connsiteX5" fmla="*/ 1143000 w 4100185"/>
              <a:gd name="connsiteY5" fmla="*/ 0 h 643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0185" h="6432078">
                <a:moveTo>
                  <a:pt x="1143000" y="0"/>
                </a:moveTo>
                <a:lnTo>
                  <a:pt x="4100185" y="0"/>
                </a:lnTo>
                <a:lnTo>
                  <a:pt x="4100185" y="6432078"/>
                </a:lnTo>
                <a:lnTo>
                  <a:pt x="0" y="6432078"/>
                </a:lnTo>
                <a:lnTo>
                  <a:pt x="0" y="1143000"/>
                </a:lnTo>
                <a:cubicBezTo>
                  <a:pt x="0" y="512064"/>
                  <a:pt x="512065" y="0"/>
                  <a:pt x="1143000" y="0"/>
                </a:cubicBezTo>
                <a:close/>
              </a:path>
            </a:pathLst>
          </a:custGeom>
          <a:solidFill>
            <a:schemeClr val="bg1"/>
          </a:solidFill>
        </p:spPr>
        <p:txBody>
          <a:bodyPr wrap="square" anchor="ctr">
            <a:noAutofit/>
          </a:bodyPr>
          <a:lstStyle>
            <a:lvl1pPr algn="ctr">
              <a:buNone/>
              <a:defRPr/>
            </a:lvl1pP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6" y="1159577"/>
            <a:ext cx="7102053" cy="898700"/>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6" y="2125885"/>
            <a:ext cx="7102053"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8E96F456-03E9-4EDE-9B0E-A3644B1ACA85}"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0" name="Tijdelijke aanduiding voor tekst 60">
            <a:extLst>
              <a:ext uri="{FF2B5EF4-FFF2-40B4-BE49-F238E27FC236}">
                <a16:creationId xmlns:a16="http://schemas.microsoft.com/office/drawing/2014/main" id="{8F12FE7C-0ABE-4D55-8553-5F4D5DF11476}"/>
              </a:ext>
            </a:extLst>
          </p:cNvPr>
          <p:cNvSpPr>
            <a:spLocks noGrp="1"/>
          </p:cNvSpPr>
          <p:nvPr>
            <p:ph type="body" sz="quarter" idx="22"/>
          </p:nvPr>
        </p:nvSpPr>
        <p:spPr>
          <a:xfrm>
            <a:off x="696025" y="2765662"/>
            <a:ext cx="3404160" cy="34438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24DBA6B7-A23F-4618-A6C2-D75731E9E73A}"/>
              </a:ext>
            </a:extLst>
          </p:cNvPr>
          <p:cNvSpPr>
            <a:spLocks noGrp="1"/>
          </p:cNvSpPr>
          <p:nvPr>
            <p:ph type="body" sz="quarter" idx="23"/>
          </p:nvPr>
        </p:nvSpPr>
        <p:spPr>
          <a:xfrm>
            <a:off x="4393920" y="2765662"/>
            <a:ext cx="3404160" cy="34438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3" name="Afbeelding 32">
            <a:extLst>
              <a:ext uri="{FF2B5EF4-FFF2-40B4-BE49-F238E27FC236}">
                <a16:creationId xmlns:a16="http://schemas.microsoft.com/office/drawing/2014/main" id="{B1B0AA72-8A7D-479B-A5AD-AAE9DE4DF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214252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fbeelding + tekst">
    <p:spTree>
      <p:nvGrpSpPr>
        <p:cNvPr id="1" name=""/>
        <p:cNvGrpSpPr/>
        <p:nvPr/>
      </p:nvGrpSpPr>
      <p:grpSpPr>
        <a:xfrm>
          <a:off x="0" y="0"/>
          <a:ext cx="0" cy="0"/>
          <a:chOff x="0" y="0"/>
          <a:chExt cx="0" cy="0"/>
        </a:xfrm>
      </p:grpSpPr>
      <p:sp>
        <p:nvSpPr>
          <p:cNvPr id="30" name="Tijdelijke aanduiding voor afbeelding 29">
            <a:extLst>
              <a:ext uri="{FF2B5EF4-FFF2-40B4-BE49-F238E27FC236}">
                <a16:creationId xmlns:a16="http://schemas.microsoft.com/office/drawing/2014/main" id="{1DE3BDBB-B402-4D4A-BBDC-4FBE3AD50EDA}"/>
              </a:ext>
            </a:extLst>
          </p:cNvPr>
          <p:cNvSpPr>
            <a:spLocks noGrp="1"/>
          </p:cNvSpPr>
          <p:nvPr>
            <p:ph type="pic" sz="quarter" idx="21"/>
          </p:nvPr>
        </p:nvSpPr>
        <p:spPr>
          <a:xfrm>
            <a:off x="0" y="0"/>
            <a:ext cx="6096000" cy="6432078"/>
          </a:xfrm>
          <a:custGeom>
            <a:avLst/>
            <a:gdLst>
              <a:gd name="connsiteX0" fmla="*/ 0 w 6096000"/>
              <a:gd name="connsiteY0" fmla="*/ 0 h 6432078"/>
              <a:gd name="connsiteX1" fmla="*/ 6096000 w 6096000"/>
              <a:gd name="connsiteY1" fmla="*/ 0 h 6432078"/>
              <a:gd name="connsiteX2" fmla="*/ 6096000 w 6096000"/>
              <a:gd name="connsiteY2" fmla="*/ 5289078 h 6432078"/>
              <a:gd name="connsiteX3" fmla="*/ 4953000 w 6096000"/>
              <a:gd name="connsiteY3" fmla="*/ 6432078 h 6432078"/>
              <a:gd name="connsiteX4" fmla="*/ 0 w 6096000"/>
              <a:gd name="connsiteY4" fmla="*/ 6432078 h 643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8">
                <a:moveTo>
                  <a:pt x="0" y="0"/>
                </a:moveTo>
                <a:lnTo>
                  <a:pt x="6096000" y="0"/>
                </a:lnTo>
                <a:lnTo>
                  <a:pt x="6096000" y="5289078"/>
                </a:lnTo>
                <a:cubicBezTo>
                  <a:pt x="6096000" y="5920014"/>
                  <a:pt x="5583936" y="6432078"/>
                  <a:pt x="4953000" y="6432078"/>
                </a:cubicBezTo>
                <a:lnTo>
                  <a:pt x="0" y="6432078"/>
                </a:lnTo>
                <a:close/>
              </a:path>
            </a:pathLst>
          </a:custGeom>
          <a:solidFill>
            <a:schemeClr val="bg1"/>
          </a:solidFill>
        </p:spPr>
        <p:txBody>
          <a:bodyPr wrap="square" anchor="ctr">
            <a:noAutofit/>
          </a:bodyPr>
          <a:lstStyle>
            <a:lvl1pPr algn="ctr">
              <a:buNone/>
              <a:defRPr/>
            </a:lvl1pP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671801"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671801"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671801" y="2768769"/>
            <a:ext cx="4824000" cy="344073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671801" y="2125885"/>
            <a:ext cx="4824000"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8E96F456-03E9-4EDE-9B0E-A3644B1ACA85}"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28" name="Afbeelding 27">
            <a:extLst>
              <a:ext uri="{FF2B5EF4-FFF2-40B4-BE49-F238E27FC236}">
                <a16:creationId xmlns:a16="http://schemas.microsoft.com/office/drawing/2014/main" id="{047814AC-95D6-4BB0-B194-55D13AE7C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7688463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fbeelding + tekst 2 kolommen">
    <p:spTree>
      <p:nvGrpSpPr>
        <p:cNvPr id="1" name=""/>
        <p:cNvGrpSpPr/>
        <p:nvPr/>
      </p:nvGrpSpPr>
      <p:grpSpPr>
        <a:xfrm>
          <a:off x="0" y="0"/>
          <a:ext cx="0" cy="0"/>
          <a:chOff x="0" y="0"/>
          <a:chExt cx="0" cy="0"/>
        </a:xfrm>
      </p:grpSpPr>
      <p:sp>
        <p:nvSpPr>
          <p:cNvPr id="33" name="Vrije vorm: vorm 32">
            <a:extLst>
              <a:ext uri="{FF2B5EF4-FFF2-40B4-BE49-F238E27FC236}">
                <a16:creationId xmlns:a16="http://schemas.microsoft.com/office/drawing/2014/main" id="{095B525D-03FC-4E0A-8494-D59761280038}"/>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29" name="Tijdelijke aanduiding voor afbeelding 28">
            <a:extLst>
              <a:ext uri="{FF2B5EF4-FFF2-40B4-BE49-F238E27FC236}">
                <a16:creationId xmlns:a16="http://schemas.microsoft.com/office/drawing/2014/main" id="{0F73AC9B-4CA6-4A98-81D8-2F4A586862DC}"/>
              </a:ext>
            </a:extLst>
          </p:cNvPr>
          <p:cNvSpPr>
            <a:spLocks noGrp="1"/>
          </p:cNvSpPr>
          <p:nvPr>
            <p:ph type="pic" sz="quarter" idx="21"/>
          </p:nvPr>
        </p:nvSpPr>
        <p:spPr>
          <a:xfrm>
            <a:off x="1" y="1"/>
            <a:ext cx="4100185" cy="6432079"/>
          </a:xfrm>
          <a:custGeom>
            <a:avLst/>
            <a:gdLst>
              <a:gd name="connsiteX0" fmla="*/ 0 w 4100185"/>
              <a:gd name="connsiteY0" fmla="*/ 0 h 6432079"/>
              <a:gd name="connsiteX1" fmla="*/ 2957185 w 4100185"/>
              <a:gd name="connsiteY1" fmla="*/ 0 h 6432079"/>
              <a:gd name="connsiteX2" fmla="*/ 4100185 w 4100185"/>
              <a:gd name="connsiteY2" fmla="*/ 1143000 h 6432079"/>
              <a:gd name="connsiteX3" fmla="*/ 4100185 w 4100185"/>
              <a:gd name="connsiteY3" fmla="*/ 6432079 h 6432079"/>
              <a:gd name="connsiteX4" fmla="*/ 0 w 4100185"/>
              <a:gd name="connsiteY4" fmla="*/ 6432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185" h="6432079">
                <a:moveTo>
                  <a:pt x="0" y="0"/>
                </a:moveTo>
                <a:lnTo>
                  <a:pt x="2957185" y="0"/>
                </a:lnTo>
                <a:cubicBezTo>
                  <a:pt x="3588121" y="0"/>
                  <a:pt x="4100185" y="512064"/>
                  <a:pt x="4100185" y="1143000"/>
                </a:cubicBezTo>
                <a:lnTo>
                  <a:pt x="4100185" y="6432079"/>
                </a:lnTo>
                <a:lnTo>
                  <a:pt x="0" y="6432079"/>
                </a:lnTo>
                <a:close/>
              </a:path>
            </a:pathLst>
          </a:custGeom>
          <a:solidFill>
            <a:schemeClr val="bg1"/>
          </a:solidFill>
        </p:spPr>
        <p:txBody>
          <a:bodyPr wrap="square" anchor="ctr">
            <a:noAutofit/>
          </a:bodyPr>
          <a:lstStyle>
            <a:lvl1pPr algn="ctr">
              <a:buNone/>
              <a:defRPr/>
            </a:lvl1pP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4393923"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4393922" y="1159577"/>
            <a:ext cx="7102053" cy="898700"/>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4393922" y="2125885"/>
            <a:ext cx="7102053"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8E96F456-03E9-4EDE-9B0E-A3644B1ACA85}"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0" name="Tijdelijke aanduiding voor tekst 60">
            <a:extLst>
              <a:ext uri="{FF2B5EF4-FFF2-40B4-BE49-F238E27FC236}">
                <a16:creationId xmlns:a16="http://schemas.microsoft.com/office/drawing/2014/main" id="{8F12FE7C-0ABE-4D55-8553-5F4D5DF11476}"/>
              </a:ext>
            </a:extLst>
          </p:cNvPr>
          <p:cNvSpPr>
            <a:spLocks noGrp="1"/>
          </p:cNvSpPr>
          <p:nvPr>
            <p:ph type="body" sz="quarter" idx="22"/>
          </p:nvPr>
        </p:nvSpPr>
        <p:spPr>
          <a:xfrm>
            <a:off x="4393921" y="2765662"/>
            <a:ext cx="3404160" cy="34438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24DBA6B7-A23F-4618-A6C2-D75731E9E73A}"/>
              </a:ext>
            </a:extLst>
          </p:cNvPr>
          <p:cNvSpPr>
            <a:spLocks noGrp="1"/>
          </p:cNvSpPr>
          <p:nvPr>
            <p:ph type="body" sz="quarter" idx="23"/>
          </p:nvPr>
        </p:nvSpPr>
        <p:spPr>
          <a:xfrm>
            <a:off x="8091816" y="2765662"/>
            <a:ext cx="3404160" cy="34438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2" name="Afbeelding 31">
            <a:extLst>
              <a:ext uri="{FF2B5EF4-FFF2-40B4-BE49-F238E27FC236}">
                <a16:creationId xmlns:a16="http://schemas.microsoft.com/office/drawing/2014/main" id="{410C2AAE-DCB4-4D94-B27C-2A134C1269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527449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fbeelding verloop + tekst 2 kolommen">
    <p:spTree>
      <p:nvGrpSpPr>
        <p:cNvPr id="1" name=""/>
        <p:cNvGrpSpPr/>
        <p:nvPr/>
      </p:nvGrpSpPr>
      <p:grpSpPr>
        <a:xfrm>
          <a:off x="0" y="0"/>
          <a:ext cx="0" cy="0"/>
          <a:chOff x="0" y="0"/>
          <a:chExt cx="0" cy="0"/>
        </a:xfrm>
      </p:grpSpPr>
      <p:sp>
        <p:nvSpPr>
          <p:cNvPr id="58" name="Vrije vorm: vorm 57">
            <a:extLst>
              <a:ext uri="{FF2B5EF4-FFF2-40B4-BE49-F238E27FC236}">
                <a16:creationId xmlns:a16="http://schemas.microsoft.com/office/drawing/2014/main" id="{FE237642-2F64-4C32-8008-B4187EFC71BF}"/>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4" name="Tijdelijke aanduiding voor afbeelding 33">
            <a:extLst>
              <a:ext uri="{FF2B5EF4-FFF2-40B4-BE49-F238E27FC236}">
                <a16:creationId xmlns:a16="http://schemas.microsoft.com/office/drawing/2014/main" id="{49F9E94E-B89D-47EA-A19A-207EEAC5D28B}"/>
              </a:ext>
            </a:extLst>
          </p:cNvPr>
          <p:cNvSpPr>
            <a:spLocks noGrp="1"/>
          </p:cNvSpPr>
          <p:nvPr>
            <p:ph type="pic" sz="quarter" idx="21"/>
          </p:nvPr>
        </p:nvSpPr>
        <p:spPr>
          <a:xfrm>
            <a:off x="1" y="1"/>
            <a:ext cx="4100185" cy="6432079"/>
          </a:xfrm>
          <a:custGeom>
            <a:avLst/>
            <a:gdLst>
              <a:gd name="connsiteX0" fmla="*/ 0 w 4100185"/>
              <a:gd name="connsiteY0" fmla="*/ 0 h 6432079"/>
              <a:gd name="connsiteX1" fmla="*/ 2957185 w 4100185"/>
              <a:gd name="connsiteY1" fmla="*/ 0 h 6432079"/>
              <a:gd name="connsiteX2" fmla="*/ 4100185 w 4100185"/>
              <a:gd name="connsiteY2" fmla="*/ 1143000 h 6432079"/>
              <a:gd name="connsiteX3" fmla="*/ 4100185 w 4100185"/>
              <a:gd name="connsiteY3" fmla="*/ 6432079 h 6432079"/>
              <a:gd name="connsiteX4" fmla="*/ 0 w 4100185"/>
              <a:gd name="connsiteY4" fmla="*/ 6432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185" h="6432079">
                <a:moveTo>
                  <a:pt x="0" y="0"/>
                </a:moveTo>
                <a:lnTo>
                  <a:pt x="2957185" y="0"/>
                </a:lnTo>
                <a:cubicBezTo>
                  <a:pt x="3588121" y="0"/>
                  <a:pt x="4100185" y="512064"/>
                  <a:pt x="4100185" y="1143000"/>
                </a:cubicBezTo>
                <a:lnTo>
                  <a:pt x="4100185" y="6432079"/>
                </a:lnTo>
                <a:lnTo>
                  <a:pt x="0" y="6432079"/>
                </a:lnTo>
                <a:close/>
              </a:path>
            </a:pathLst>
          </a:custGeom>
          <a:solidFill>
            <a:schemeClr val="bg1">
              <a:lumMod val="75000"/>
            </a:schemeClr>
          </a:solidFill>
        </p:spPr>
        <p:txBody>
          <a:bodyPr wrap="square" anchor="ctr">
            <a:noAutofit/>
          </a:bodyPr>
          <a:lstStyle>
            <a:lvl1pPr algn="ctr">
              <a:buNone/>
              <a:defRPr/>
            </a:lvl1pPr>
          </a:lstStyle>
          <a:p>
            <a:endParaRPr lang="nl-NL"/>
          </a:p>
        </p:txBody>
      </p:sp>
      <p:sp>
        <p:nvSpPr>
          <p:cNvPr id="57" name="Tijdelijke aanduiding voor tekst 56">
            <a:extLst>
              <a:ext uri="{FF2B5EF4-FFF2-40B4-BE49-F238E27FC236}">
                <a16:creationId xmlns:a16="http://schemas.microsoft.com/office/drawing/2014/main" id="{530784BA-6C51-4A40-B0BC-DF64BBB4FA70}"/>
              </a:ext>
            </a:extLst>
          </p:cNvPr>
          <p:cNvSpPr>
            <a:spLocks noGrp="1"/>
          </p:cNvSpPr>
          <p:nvPr>
            <p:ph type="body" sz="quarter" idx="27" hasCustomPrompt="1"/>
          </p:nvPr>
        </p:nvSpPr>
        <p:spPr>
          <a:xfrm>
            <a:off x="2" y="1"/>
            <a:ext cx="4100185" cy="6432079"/>
          </a:xfrm>
          <a:custGeom>
            <a:avLst/>
            <a:gdLst>
              <a:gd name="connsiteX0" fmla="*/ 0 w 4100185"/>
              <a:gd name="connsiteY0" fmla="*/ 0 h 6432079"/>
              <a:gd name="connsiteX1" fmla="*/ 2957185 w 4100185"/>
              <a:gd name="connsiteY1" fmla="*/ 0 h 6432079"/>
              <a:gd name="connsiteX2" fmla="*/ 4100185 w 4100185"/>
              <a:gd name="connsiteY2" fmla="*/ 1143000 h 6432079"/>
              <a:gd name="connsiteX3" fmla="*/ 4100185 w 4100185"/>
              <a:gd name="connsiteY3" fmla="*/ 6432079 h 6432079"/>
              <a:gd name="connsiteX4" fmla="*/ 0 w 4100185"/>
              <a:gd name="connsiteY4" fmla="*/ 6432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185" h="6432079">
                <a:moveTo>
                  <a:pt x="0" y="0"/>
                </a:moveTo>
                <a:lnTo>
                  <a:pt x="2957185" y="0"/>
                </a:lnTo>
                <a:cubicBezTo>
                  <a:pt x="3588121" y="0"/>
                  <a:pt x="4100185" y="512064"/>
                  <a:pt x="4100185" y="1143000"/>
                </a:cubicBezTo>
                <a:lnTo>
                  <a:pt x="4100185" y="6432079"/>
                </a:lnTo>
                <a:lnTo>
                  <a:pt x="0" y="6432079"/>
                </a:lnTo>
                <a:close/>
              </a:path>
            </a:pathLst>
          </a:custGeom>
          <a:gradFill>
            <a:gsLst>
              <a:gs pos="1000">
                <a:schemeClr val="accent1">
                  <a:alpha val="80000"/>
                </a:schemeClr>
              </a:gs>
              <a:gs pos="99000">
                <a:schemeClr val="accent2">
                  <a:alpha val="80000"/>
                </a:schemeClr>
              </a:gs>
            </a:gsLst>
            <a:lin ang="0" scaled="1"/>
          </a:gradFill>
        </p:spPr>
        <p:txBody>
          <a:bodyPr wrap="square">
            <a:noAutofit/>
          </a:bodyPr>
          <a:lstStyle>
            <a:lvl1pPr>
              <a:buNone/>
              <a:defRPr/>
            </a:lvl1pPr>
          </a:lstStyle>
          <a:p>
            <a:pPr lvl="0"/>
            <a:r>
              <a:rPr lang="nl-NL" dirty="0"/>
              <a:t>      </a:t>
            </a:r>
          </a:p>
        </p:txBody>
      </p:sp>
      <p:sp>
        <p:nvSpPr>
          <p:cNvPr id="35" name="Vrije vorm: vorm 34">
            <a:extLst>
              <a:ext uri="{FF2B5EF4-FFF2-40B4-BE49-F238E27FC236}">
                <a16:creationId xmlns:a16="http://schemas.microsoft.com/office/drawing/2014/main" id="{00729B30-8CF3-4898-AE1D-52AD911345E5}"/>
              </a:ext>
            </a:extLst>
          </p:cNvPr>
          <p:cNvSpPr/>
          <p:nvPr/>
        </p:nvSpPr>
        <p:spPr>
          <a:xfrm>
            <a:off x="4393923"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4393922" y="1159577"/>
            <a:ext cx="7102053" cy="898700"/>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4393922" y="2125885"/>
            <a:ext cx="7102053"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30" name="Tijdelijke aanduiding voor tekst 60">
            <a:extLst>
              <a:ext uri="{FF2B5EF4-FFF2-40B4-BE49-F238E27FC236}">
                <a16:creationId xmlns:a16="http://schemas.microsoft.com/office/drawing/2014/main" id="{8F12FE7C-0ABE-4D55-8553-5F4D5DF11476}"/>
              </a:ext>
            </a:extLst>
          </p:cNvPr>
          <p:cNvSpPr>
            <a:spLocks noGrp="1"/>
          </p:cNvSpPr>
          <p:nvPr>
            <p:ph type="body" sz="quarter" idx="22"/>
          </p:nvPr>
        </p:nvSpPr>
        <p:spPr>
          <a:xfrm>
            <a:off x="4393921" y="2765662"/>
            <a:ext cx="3404160" cy="34438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24DBA6B7-A23F-4618-A6C2-D75731E9E73A}"/>
              </a:ext>
            </a:extLst>
          </p:cNvPr>
          <p:cNvSpPr>
            <a:spLocks noGrp="1"/>
          </p:cNvSpPr>
          <p:nvPr>
            <p:ph type="body" sz="quarter" idx="23"/>
          </p:nvPr>
        </p:nvSpPr>
        <p:spPr>
          <a:xfrm>
            <a:off x="8091816" y="2765662"/>
            <a:ext cx="3404160" cy="34438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38D5EBD1-4BD1-47EB-9F41-89495634930D}"/>
              </a:ext>
            </a:extLst>
          </p:cNvPr>
          <p:cNvSpPr>
            <a:spLocks noGrp="1"/>
          </p:cNvSpPr>
          <p:nvPr>
            <p:ph type="dt" sz="half" idx="24"/>
          </p:nvPr>
        </p:nvSpPr>
        <p:spPr/>
        <p:txBody>
          <a:bodyPr/>
          <a:lstStyle/>
          <a:p>
            <a:fld id="{32D2D62C-495A-4EBB-A951-C5B775614A1B}" type="datetime1">
              <a:rPr lang="nl-NL" smtClean="0"/>
              <a:t>28-5-2021</a:t>
            </a:fld>
            <a:endParaRPr lang="nl-NL" dirty="0"/>
          </a:p>
        </p:txBody>
      </p:sp>
      <p:sp>
        <p:nvSpPr>
          <p:cNvPr id="6" name="Tijdelijke aanduiding voor voettekst 5">
            <a:extLst>
              <a:ext uri="{FF2B5EF4-FFF2-40B4-BE49-F238E27FC236}">
                <a16:creationId xmlns:a16="http://schemas.microsoft.com/office/drawing/2014/main" id="{25C6BABE-376F-47D8-8964-1BD37478300A}"/>
              </a:ext>
            </a:extLst>
          </p:cNvPr>
          <p:cNvSpPr>
            <a:spLocks noGrp="1"/>
          </p:cNvSpPr>
          <p:nvPr>
            <p:ph type="ftr" sz="quarter" idx="25"/>
          </p:nvPr>
        </p:nvSpPr>
        <p:spPr/>
        <p:txBody>
          <a:bodyPr/>
          <a:lstStyle/>
          <a:p>
            <a:endParaRPr lang="nl-NL" dirty="0">
              <a:solidFill>
                <a:schemeClr val="tx1"/>
              </a:solidFill>
            </a:endParaRPr>
          </a:p>
        </p:txBody>
      </p:sp>
      <p:sp>
        <p:nvSpPr>
          <p:cNvPr id="7" name="Tijdelijke aanduiding voor dianummer 6">
            <a:extLst>
              <a:ext uri="{FF2B5EF4-FFF2-40B4-BE49-F238E27FC236}">
                <a16:creationId xmlns:a16="http://schemas.microsoft.com/office/drawing/2014/main" id="{ED6CB170-F22B-49A6-ACE1-FB7284265D16}"/>
              </a:ext>
            </a:extLst>
          </p:cNvPr>
          <p:cNvSpPr>
            <a:spLocks noGrp="1"/>
          </p:cNvSpPr>
          <p:nvPr>
            <p:ph type="sldNum" sz="quarter" idx="26"/>
          </p:nvPr>
        </p:nvSpPr>
        <p:spPr/>
        <p:txBody>
          <a:bodyPr/>
          <a:lstStyle/>
          <a:p>
            <a:fld id="{5610836C-8171-42F2-BE51-191147BFC492}" type="slidenum">
              <a:rPr lang="nl-NL" smtClean="0"/>
              <a:pPr/>
              <a:t>‹nr.›</a:t>
            </a:fld>
            <a:endParaRPr lang="nl-NL" dirty="0"/>
          </a:p>
        </p:txBody>
      </p:sp>
      <p:pic>
        <p:nvPicPr>
          <p:cNvPr id="32" name="Afbeelding 31">
            <a:extLst>
              <a:ext uri="{FF2B5EF4-FFF2-40B4-BE49-F238E27FC236}">
                <a16:creationId xmlns:a16="http://schemas.microsoft.com/office/drawing/2014/main" id="{7EA929E5-94E1-48D2-B3B2-0A5D702DA9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861136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rloop achtergrond tekst + afbeelding">
    <p:bg>
      <p:bgPr>
        <a:gradFill>
          <a:gsLst>
            <a:gs pos="1000">
              <a:schemeClr val="accent1"/>
            </a:gs>
            <a:gs pos="99000">
              <a:schemeClr val="accent2"/>
            </a:gs>
          </a:gsLst>
          <a:lin ang="0" scaled="1"/>
        </a:gra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344882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bg1"/>
                </a:solidFill>
              </a:defRPr>
            </a:lvl1pPr>
          </a:lstStyle>
          <a:p>
            <a:pPr lvl="0"/>
            <a:r>
              <a:rPr lang="nl-NL" dirty="0"/>
              <a:t>Klikken om de tekststijl van het model te bewerken</a:t>
            </a:r>
          </a:p>
        </p:txBody>
      </p:sp>
      <p:sp>
        <p:nvSpPr>
          <p:cNvPr id="28" name="Tijdelijke aanduiding voor afbeelding 30">
            <a:extLst>
              <a:ext uri="{FF2B5EF4-FFF2-40B4-BE49-F238E27FC236}">
                <a16:creationId xmlns:a16="http://schemas.microsoft.com/office/drawing/2014/main" id="{1B7959E0-A4E2-4DE6-B369-180D89ABFF75}"/>
              </a:ext>
            </a:extLst>
          </p:cNvPr>
          <p:cNvSpPr>
            <a:spLocks noGrp="1"/>
          </p:cNvSpPr>
          <p:nvPr>
            <p:ph type="pic" sz="quarter" idx="21"/>
          </p:nvPr>
        </p:nvSpPr>
        <p:spPr>
          <a:xfrm>
            <a:off x="6096000" y="-1"/>
            <a:ext cx="6096000" cy="6432079"/>
          </a:xfrm>
          <a:custGeom>
            <a:avLst/>
            <a:gdLst>
              <a:gd name="connsiteX0" fmla="*/ 0 w 6096000"/>
              <a:gd name="connsiteY0" fmla="*/ 0 h 6432079"/>
              <a:gd name="connsiteX1" fmla="*/ 6096000 w 6096000"/>
              <a:gd name="connsiteY1" fmla="*/ 0 h 6432079"/>
              <a:gd name="connsiteX2" fmla="*/ 6096000 w 6096000"/>
              <a:gd name="connsiteY2" fmla="*/ 6432079 h 6432079"/>
              <a:gd name="connsiteX3" fmla="*/ 1143000 w 6096000"/>
              <a:gd name="connsiteY3" fmla="*/ 6432079 h 6432079"/>
              <a:gd name="connsiteX4" fmla="*/ 0 w 6096000"/>
              <a:gd name="connsiteY4" fmla="*/ 5289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9">
                <a:moveTo>
                  <a:pt x="0" y="0"/>
                </a:moveTo>
                <a:lnTo>
                  <a:pt x="6096000" y="0"/>
                </a:lnTo>
                <a:lnTo>
                  <a:pt x="6096000" y="6432079"/>
                </a:lnTo>
                <a:lnTo>
                  <a:pt x="1143000" y="6432079"/>
                </a:lnTo>
                <a:cubicBezTo>
                  <a:pt x="512064" y="6432079"/>
                  <a:pt x="0" y="5920015"/>
                  <a:pt x="0" y="5289079"/>
                </a:cubicBezTo>
                <a:close/>
              </a:path>
            </a:pathLst>
          </a:custGeom>
          <a:solidFill>
            <a:schemeClr val="bg1"/>
          </a:solidFill>
        </p:spPr>
        <p:txBody>
          <a:bodyPr wrap="square" anchor="ctr">
            <a:noAutofit/>
          </a:bodyPr>
          <a:lstStyle>
            <a:lvl1pPr algn="ctr">
              <a:buNone/>
              <a:defRPr/>
            </a:lvl1pPr>
          </a:lstStyle>
          <a:p>
            <a:endParaRPr lang="nl-NL"/>
          </a:p>
        </p:txBody>
      </p:sp>
      <p:sp>
        <p:nvSpPr>
          <p:cNvPr id="5" name="Tijdelijke aanduiding voor datum 4">
            <a:extLst>
              <a:ext uri="{FF2B5EF4-FFF2-40B4-BE49-F238E27FC236}">
                <a16:creationId xmlns:a16="http://schemas.microsoft.com/office/drawing/2014/main" id="{D7DDB137-3000-4FCA-A5A1-F25B831BC5ED}"/>
              </a:ext>
            </a:extLst>
          </p:cNvPr>
          <p:cNvSpPr>
            <a:spLocks noGrp="1"/>
          </p:cNvSpPr>
          <p:nvPr>
            <p:ph type="dt" sz="half" idx="22"/>
          </p:nvPr>
        </p:nvSpPr>
        <p:spPr/>
        <p:txBody>
          <a:bodyPr/>
          <a:lstStyle/>
          <a:p>
            <a:fld id="{32D2D62C-495A-4EBB-A951-C5B775614A1B}" type="datetime1">
              <a:rPr lang="nl-NL" smtClean="0"/>
              <a:t>28-5-2021</a:t>
            </a:fld>
            <a:endParaRPr lang="nl-NL" dirty="0"/>
          </a:p>
        </p:txBody>
      </p:sp>
      <p:sp>
        <p:nvSpPr>
          <p:cNvPr id="6" name="Tijdelijke aanduiding voor voettekst 5">
            <a:extLst>
              <a:ext uri="{FF2B5EF4-FFF2-40B4-BE49-F238E27FC236}">
                <a16:creationId xmlns:a16="http://schemas.microsoft.com/office/drawing/2014/main" id="{532CAE1D-0AC4-4285-96CB-40E6E5EE1210}"/>
              </a:ext>
            </a:extLst>
          </p:cNvPr>
          <p:cNvSpPr>
            <a:spLocks noGrp="1"/>
          </p:cNvSpPr>
          <p:nvPr>
            <p:ph type="ftr" sz="quarter" idx="23"/>
          </p:nvPr>
        </p:nvSpPr>
        <p:spPr/>
        <p:txBody>
          <a:bodyPr/>
          <a:lstStyle/>
          <a:p>
            <a:endParaRPr lang="nl-NL" dirty="0">
              <a:solidFill>
                <a:schemeClr val="tx1"/>
              </a:solidFill>
            </a:endParaRPr>
          </a:p>
        </p:txBody>
      </p:sp>
      <p:sp>
        <p:nvSpPr>
          <p:cNvPr id="7" name="Tijdelijke aanduiding voor dianummer 6">
            <a:extLst>
              <a:ext uri="{FF2B5EF4-FFF2-40B4-BE49-F238E27FC236}">
                <a16:creationId xmlns:a16="http://schemas.microsoft.com/office/drawing/2014/main" id="{BC6ACFFD-C8CD-4B72-8FBE-17D3FFE2BDF2}"/>
              </a:ext>
            </a:extLst>
          </p:cNvPr>
          <p:cNvSpPr>
            <a:spLocks noGrp="1"/>
          </p:cNvSpPr>
          <p:nvPr>
            <p:ph type="sldNum" sz="quarter" idx="24"/>
          </p:nvPr>
        </p:nvSpPr>
        <p:spPr/>
        <p:txBody>
          <a:bodyPr/>
          <a:lstStyle/>
          <a:p>
            <a:fld id="{5610836C-8171-42F2-BE51-191147BFC492}" type="slidenum">
              <a:rPr lang="nl-NL" smtClean="0"/>
              <a:pPr/>
              <a:t>‹nr.›</a:t>
            </a:fld>
            <a:endParaRPr lang="nl-NL" dirty="0"/>
          </a:p>
        </p:txBody>
      </p:sp>
      <p:pic>
        <p:nvPicPr>
          <p:cNvPr id="29" name="Afbeelding 28">
            <a:extLst>
              <a:ext uri="{FF2B5EF4-FFF2-40B4-BE49-F238E27FC236}">
                <a16:creationId xmlns:a16="http://schemas.microsoft.com/office/drawing/2014/main" id="{0590ED79-AC82-4433-8C4C-D3209BA2FF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844931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erloop achtergrond afbeelding + tekst">
    <p:bg>
      <p:bgPr>
        <a:gradFill>
          <a:gsLst>
            <a:gs pos="1000">
              <a:schemeClr val="accent1"/>
            </a:gs>
            <a:gs pos="99000">
              <a:schemeClr val="accent2"/>
            </a:gs>
          </a:gsLst>
          <a:lin ang="0" scaled="1"/>
        </a:gradFill>
        <a:effectLst/>
      </p:bgPr>
    </p:bg>
    <p:spTree>
      <p:nvGrpSpPr>
        <p:cNvPr id="1" name=""/>
        <p:cNvGrpSpPr/>
        <p:nvPr/>
      </p:nvGrpSpPr>
      <p:grpSpPr>
        <a:xfrm>
          <a:off x="0" y="0"/>
          <a:ext cx="0" cy="0"/>
          <a:chOff x="0" y="0"/>
          <a:chExt cx="0" cy="0"/>
        </a:xfrm>
      </p:grpSpPr>
      <p:sp>
        <p:nvSpPr>
          <p:cNvPr id="30" name="Tijdelijke aanduiding voor afbeelding 29">
            <a:extLst>
              <a:ext uri="{FF2B5EF4-FFF2-40B4-BE49-F238E27FC236}">
                <a16:creationId xmlns:a16="http://schemas.microsoft.com/office/drawing/2014/main" id="{1DE3BDBB-B402-4D4A-BBDC-4FBE3AD50EDA}"/>
              </a:ext>
            </a:extLst>
          </p:cNvPr>
          <p:cNvSpPr>
            <a:spLocks noGrp="1"/>
          </p:cNvSpPr>
          <p:nvPr>
            <p:ph type="pic" sz="quarter" idx="21"/>
          </p:nvPr>
        </p:nvSpPr>
        <p:spPr>
          <a:xfrm>
            <a:off x="0" y="0"/>
            <a:ext cx="6096000" cy="6432078"/>
          </a:xfrm>
          <a:custGeom>
            <a:avLst/>
            <a:gdLst>
              <a:gd name="connsiteX0" fmla="*/ 0 w 6096000"/>
              <a:gd name="connsiteY0" fmla="*/ 0 h 6432078"/>
              <a:gd name="connsiteX1" fmla="*/ 6096000 w 6096000"/>
              <a:gd name="connsiteY1" fmla="*/ 0 h 6432078"/>
              <a:gd name="connsiteX2" fmla="*/ 6096000 w 6096000"/>
              <a:gd name="connsiteY2" fmla="*/ 5289078 h 6432078"/>
              <a:gd name="connsiteX3" fmla="*/ 4953000 w 6096000"/>
              <a:gd name="connsiteY3" fmla="*/ 6432078 h 6432078"/>
              <a:gd name="connsiteX4" fmla="*/ 0 w 6096000"/>
              <a:gd name="connsiteY4" fmla="*/ 6432078 h 643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8">
                <a:moveTo>
                  <a:pt x="0" y="0"/>
                </a:moveTo>
                <a:lnTo>
                  <a:pt x="6096000" y="0"/>
                </a:lnTo>
                <a:lnTo>
                  <a:pt x="6096000" y="5289078"/>
                </a:lnTo>
                <a:cubicBezTo>
                  <a:pt x="6096000" y="5920014"/>
                  <a:pt x="5583936" y="6432078"/>
                  <a:pt x="4953000" y="6432078"/>
                </a:cubicBezTo>
                <a:lnTo>
                  <a:pt x="0" y="6432078"/>
                </a:lnTo>
                <a:close/>
              </a:path>
            </a:pathLst>
          </a:custGeom>
          <a:solidFill>
            <a:schemeClr val="bg1"/>
          </a:solidFill>
        </p:spPr>
        <p:txBody>
          <a:bodyPr wrap="square" anchor="ctr">
            <a:noAutofit/>
          </a:bodyPr>
          <a:lstStyle>
            <a:lvl1pPr algn="ctr">
              <a:buNone/>
              <a:defRPr/>
            </a:lvl1pP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5" name="Tijdelijke aanduiding voor datum 4">
            <a:extLst>
              <a:ext uri="{FF2B5EF4-FFF2-40B4-BE49-F238E27FC236}">
                <a16:creationId xmlns:a16="http://schemas.microsoft.com/office/drawing/2014/main" id="{4513A9A2-AAF5-4200-8E40-FBDD158E3A66}"/>
              </a:ext>
            </a:extLst>
          </p:cNvPr>
          <p:cNvSpPr>
            <a:spLocks noGrp="1"/>
          </p:cNvSpPr>
          <p:nvPr>
            <p:ph type="dt" sz="half" idx="22"/>
          </p:nvPr>
        </p:nvSpPr>
        <p:spPr/>
        <p:txBody>
          <a:bodyPr/>
          <a:lstStyle/>
          <a:p>
            <a:fld id="{32D2D62C-495A-4EBB-A951-C5B775614A1B}" type="datetime1">
              <a:rPr lang="nl-NL" smtClean="0"/>
              <a:t>28-5-2021</a:t>
            </a:fld>
            <a:endParaRPr lang="nl-NL" dirty="0"/>
          </a:p>
        </p:txBody>
      </p:sp>
      <p:sp>
        <p:nvSpPr>
          <p:cNvPr id="6" name="Tijdelijke aanduiding voor voettekst 5">
            <a:extLst>
              <a:ext uri="{FF2B5EF4-FFF2-40B4-BE49-F238E27FC236}">
                <a16:creationId xmlns:a16="http://schemas.microsoft.com/office/drawing/2014/main" id="{A6E7A034-CEDE-42A9-9BF8-69B57C63581B}"/>
              </a:ext>
            </a:extLst>
          </p:cNvPr>
          <p:cNvSpPr>
            <a:spLocks noGrp="1"/>
          </p:cNvSpPr>
          <p:nvPr>
            <p:ph type="ftr" sz="quarter" idx="23"/>
          </p:nvPr>
        </p:nvSpPr>
        <p:spPr/>
        <p:txBody>
          <a:bodyPr/>
          <a:lstStyle/>
          <a:p>
            <a:endParaRPr lang="nl-NL" dirty="0">
              <a:solidFill>
                <a:schemeClr val="tx1"/>
              </a:solidFill>
            </a:endParaRPr>
          </a:p>
        </p:txBody>
      </p:sp>
      <p:sp>
        <p:nvSpPr>
          <p:cNvPr id="7" name="Tijdelijke aanduiding voor dianummer 6">
            <a:extLst>
              <a:ext uri="{FF2B5EF4-FFF2-40B4-BE49-F238E27FC236}">
                <a16:creationId xmlns:a16="http://schemas.microsoft.com/office/drawing/2014/main" id="{41B711FD-F3B6-46C0-BED7-003C0F52F0BE}"/>
              </a:ext>
            </a:extLst>
          </p:cNvPr>
          <p:cNvSpPr>
            <a:spLocks noGrp="1"/>
          </p:cNvSpPr>
          <p:nvPr>
            <p:ph type="sldNum" sz="quarter" idx="24"/>
          </p:nvPr>
        </p:nvSpPr>
        <p:spPr/>
        <p:txBody>
          <a:bodyPr/>
          <a:lstStyle/>
          <a:p>
            <a:fld id="{5610836C-8171-42F2-BE51-191147BFC492}" type="slidenum">
              <a:rPr lang="nl-NL" smtClean="0"/>
              <a:pPr/>
              <a:t>‹nr.›</a:t>
            </a:fld>
            <a:endParaRPr lang="nl-NL" dirty="0"/>
          </a:p>
        </p:txBody>
      </p:sp>
      <p:sp>
        <p:nvSpPr>
          <p:cNvPr id="31" name="Vrije vorm: vorm 30">
            <a:extLst>
              <a:ext uri="{FF2B5EF4-FFF2-40B4-BE49-F238E27FC236}">
                <a16:creationId xmlns:a16="http://schemas.microsoft.com/office/drawing/2014/main" id="{695AB35A-345F-4440-A5E3-C8795AF01EBD}"/>
              </a:ext>
            </a:extLst>
          </p:cNvPr>
          <p:cNvSpPr/>
          <p:nvPr userDrawn="1"/>
        </p:nvSpPr>
        <p:spPr>
          <a:xfrm>
            <a:off x="6672675"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32" name="Titel 55">
            <a:extLst>
              <a:ext uri="{FF2B5EF4-FFF2-40B4-BE49-F238E27FC236}">
                <a16:creationId xmlns:a16="http://schemas.microsoft.com/office/drawing/2014/main" id="{73AB0DCD-1B5E-4115-A137-D0660828A533}"/>
              </a:ext>
            </a:extLst>
          </p:cNvPr>
          <p:cNvSpPr>
            <a:spLocks noGrp="1"/>
          </p:cNvSpPr>
          <p:nvPr>
            <p:ph type="title" hasCustomPrompt="1"/>
          </p:nvPr>
        </p:nvSpPr>
        <p:spPr>
          <a:xfrm>
            <a:off x="6672675" y="1159577"/>
            <a:ext cx="482400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33" name="Tijdelijke aanduiding voor tekst 60">
            <a:extLst>
              <a:ext uri="{FF2B5EF4-FFF2-40B4-BE49-F238E27FC236}">
                <a16:creationId xmlns:a16="http://schemas.microsoft.com/office/drawing/2014/main" id="{B73B974F-C091-4CA8-A9C5-C9E31BD94D02}"/>
              </a:ext>
            </a:extLst>
          </p:cNvPr>
          <p:cNvSpPr>
            <a:spLocks noGrp="1"/>
          </p:cNvSpPr>
          <p:nvPr>
            <p:ph type="body" sz="quarter" idx="13"/>
          </p:nvPr>
        </p:nvSpPr>
        <p:spPr>
          <a:xfrm>
            <a:off x="6672675" y="2768769"/>
            <a:ext cx="4824000" cy="344882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4" name="Tijdelijke aanduiding voor tekst 60">
            <a:extLst>
              <a:ext uri="{FF2B5EF4-FFF2-40B4-BE49-F238E27FC236}">
                <a16:creationId xmlns:a16="http://schemas.microsoft.com/office/drawing/2014/main" id="{2291898C-3F01-42A0-BBCD-B7DD8C7E1212}"/>
              </a:ext>
            </a:extLst>
          </p:cNvPr>
          <p:cNvSpPr>
            <a:spLocks noGrp="1"/>
          </p:cNvSpPr>
          <p:nvPr>
            <p:ph type="body" sz="quarter" idx="17"/>
          </p:nvPr>
        </p:nvSpPr>
        <p:spPr>
          <a:xfrm>
            <a:off x="6672675" y="2125885"/>
            <a:ext cx="4824000" cy="318186"/>
          </a:xfrm>
        </p:spPr>
        <p:txBody>
          <a:bodyPr/>
          <a:lstStyle>
            <a:lvl1pPr>
              <a:buNone/>
              <a:defRPr sz="1500">
                <a:solidFill>
                  <a:schemeClr val="bg1"/>
                </a:solidFill>
              </a:defRPr>
            </a:lvl1pPr>
          </a:lstStyle>
          <a:p>
            <a:pPr lvl="0"/>
            <a:r>
              <a:rPr lang="nl-NL" dirty="0"/>
              <a:t>Klikken om de tekststijl van het model te bewerken</a:t>
            </a:r>
          </a:p>
        </p:txBody>
      </p:sp>
      <p:pic>
        <p:nvPicPr>
          <p:cNvPr id="28" name="Afbeelding 27">
            <a:extLst>
              <a:ext uri="{FF2B5EF4-FFF2-40B4-BE49-F238E27FC236}">
                <a16:creationId xmlns:a16="http://schemas.microsoft.com/office/drawing/2014/main" id="{97FE109A-CCFE-4385-B714-ADB1680B12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766502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2 kolommen verloop + afbeelding">
    <p:spTree>
      <p:nvGrpSpPr>
        <p:cNvPr id="1" name=""/>
        <p:cNvGrpSpPr/>
        <p:nvPr/>
      </p:nvGrpSpPr>
      <p:grpSpPr>
        <a:xfrm>
          <a:off x="0" y="0"/>
          <a:ext cx="0" cy="0"/>
          <a:chOff x="0" y="0"/>
          <a:chExt cx="0" cy="0"/>
        </a:xfrm>
      </p:grpSpPr>
      <p:sp>
        <p:nvSpPr>
          <p:cNvPr id="37" name="Vrije vorm: vorm 36">
            <a:extLst>
              <a:ext uri="{FF2B5EF4-FFF2-40B4-BE49-F238E27FC236}">
                <a16:creationId xmlns:a16="http://schemas.microsoft.com/office/drawing/2014/main" id="{4B193D67-EF49-4D0C-B4A5-F4A527004EA6}"/>
              </a:ext>
            </a:extLst>
          </p:cNvPr>
          <p:cNvSpPr/>
          <p:nvPr userDrawn="1"/>
        </p:nvSpPr>
        <p:spPr>
          <a:xfrm>
            <a:off x="4550057" y="2515201"/>
            <a:ext cx="4017674" cy="4021838"/>
          </a:xfrm>
          <a:custGeom>
            <a:avLst/>
            <a:gdLst>
              <a:gd name="connsiteX0" fmla="*/ 0 w 3699569"/>
              <a:gd name="connsiteY0" fmla="*/ 0 h 3871895"/>
              <a:gd name="connsiteX1" fmla="*/ 3699569 w 3699569"/>
              <a:gd name="connsiteY1" fmla="*/ 0 h 3871895"/>
              <a:gd name="connsiteX2" fmla="*/ 3699569 w 3699569"/>
              <a:gd name="connsiteY2" fmla="*/ 3871895 h 3871895"/>
              <a:gd name="connsiteX3" fmla="*/ 0 w 3699569"/>
              <a:gd name="connsiteY3" fmla="*/ 3871895 h 3871895"/>
            </a:gdLst>
            <a:ahLst/>
            <a:cxnLst>
              <a:cxn ang="0">
                <a:pos x="connsiteX0" y="connsiteY0"/>
              </a:cxn>
              <a:cxn ang="0">
                <a:pos x="connsiteX1" y="connsiteY1"/>
              </a:cxn>
              <a:cxn ang="0">
                <a:pos x="connsiteX2" y="connsiteY2"/>
              </a:cxn>
              <a:cxn ang="0">
                <a:pos x="connsiteX3" y="connsiteY3"/>
              </a:cxn>
            </a:cxnLst>
            <a:rect l="l" t="t" r="r" b="b"/>
            <a:pathLst>
              <a:path w="3699569" h="3871895">
                <a:moveTo>
                  <a:pt x="0" y="0"/>
                </a:moveTo>
                <a:lnTo>
                  <a:pt x="3699569" y="0"/>
                </a:lnTo>
                <a:lnTo>
                  <a:pt x="3699569" y="3871895"/>
                </a:lnTo>
                <a:lnTo>
                  <a:pt x="0" y="3871895"/>
                </a:lnTo>
                <a:close/>
              </a:path>
            </a:pathLst>
          </a:custGeom>
          <a:gradFill>
            <a:gsLst>
              <a:gs pos="1000">
                <a:schemeClr val="accent1"/>
              </a:gs>
              <a:gs pos="99000">
                <a:schemeClr val="accent2"/>
              </a:gs>
            </a:gsLst>
            <a:lin ang="0" scaled="1"/>
          </a:gra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1DD6D2B2-240E-43E2-8FD7-905BB4D39F1D}"/>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8" name="Tijdelijke aanduiding voor afbeelding 37">
            <a:extLst>
              <a:ext uri="{FF2B5EF4-FFF2-40B4-BE49-F238E27FC236}">
                <a16:creationId xmlns:a16="http://schemas.microsoft.com/office/drawing/2014/main" id="{78EE7986-33AD-41F9-9F07-29EA40AF6E25}"/>
              </a:ext>
            </a:extLst>
          </p:cNvPr>
          <p:cNvSpPr>
            <a:spLocks noGrp="1"/>
          </p:cNvSpPr>
          <p:nvPr>
            <p:ph type="pic" sz="quarter" idx="21"/>
          </p:nvPr>
        </p:nvSpPr>
        <p:spPr>
          <a:xfrm>
            <a:off x="8091816" y="1"/>
            <a:ext cx="4100185" cy="6432078"/>
          </a:xfrm>
          <a:custGeom>
            <a:avLst/>
            <a:gdLst>
              <a:gd name="connsiteX0" fmla="*/ 1143000 w 4100185"/>
              <a:gd name="connsiteY0" fmla="*/ 0 h 6432078"/>
              <a:gd name="connsiteX1" fmla="*/ 4100185 w 4100185"/>
              <a:gd name="connsiteY1" fmla="*/ 0 h 6432078"/>
              <a:gd name="connsiteX2" fmla="*/ 4100185 w 4100185"/>
              <a:gd name="connsiteY2" fmla="*/ 6432078 h 6432078"/>
              <a:gd name="connsiteX3" fmla="*/ 475915 w 4100185"/>
              <a:gd name="connsiteY3" fmla="*/ 6432078 h 6432078"/>
              <a:gd name="connsiteX4" fmla="*/ 475915 w 4100185"/>
              <a:gd name="connsiteY4" fmla="*/ 2515200 h 6432078"/>
              <a:gd name="connsiteX5" fmla="*/ 0 w 4100185"/>
              <a:gd name="connsiteY5" fmla="*/ 2515200 h 6432078"/>
              <a:gd name="connsiteX6" fmla="*/ 0 w 4100185"/>
              <a:gd name="connsiteY6" fmla="*/ 1143000 h 6432078"/>
              <a:gd name="connsiteX7" fmla="*/ 1143000 w 4100185"/>
              <a:gd name="connsiteY7" fmla="*/ 0 h 643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185" h="6432078">
                <a:moveTo>
                  <a:pt x="1143000" y="0"/>
                </a:moveTo>
                <a:lnTo>
                  <a:pt x="4100185" y="0"/>
                </a:lnTo>
                <a:lnTo>
                  <a:pt x="4100185" y="6432078"/>
                </a:lnTo>
                <a:lnTo>
                  <a:pt x="475915" y="6432078"/>
                </a:lnTo>
                <a:lnTo>
                  <a:pt x="475915" y="2515200"/>
                </a:lnTo>
                <a:lnTo>
                  <a:pt x="0" y="2515200"/>
                </a:lnTo>
                <a:lnTo>
                  <a:pt x="0" y="1143000"/>
                </a:lnTo>
                <a:cubicBezTo>
                  <a:pt x="0" y="512064"/>
                  <a:pt x="512065" y="0"/>
                  <a:pt x="1143000" y="0"/>
                </a:cubicBezTo>
                <a:close/>
              </a:path>
            </a:pathLst>
          </a:custGeom>
          <a:solidFill>
            <a:schemeClr val="bg1"/>
          </a:solidFill>
        </p:spPr>
        <p:txBody>
          <a:bodyPr wrap="square" anchor="ctr">
            <a:noAutofit/>
          </a:bodyPr>
          <a:lstStyle>
            <a:lvl1pPr algn="ctr">
              <a:buNone/>
              <a:defRPr/>
            </a:lvl1pP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6" y="1159577"/>
            <a:ext cx="7102053" cy="898700"/>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6" y="2125885"/>
            <a:ext cx="7102053"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30" name="Tijdelijke aanduiding voor tekst 60">
            <a:extLst>
              <a:ext uri="{FF2B5EF4-FFF2-40B4-BE49-F238E27FC236}">
                <a16:creationId xmlns:a16="http://schemas.microsoft.com/office/drawing/2014/main" id="{8F12FE7C-0ABE-4D55-8553-5F4D5DF11476}"/>
              </a:ext>
            </a:extLst>
          </p:cNvPr>
          <p:cNvSpPr>
            <a:spLocks noGrp="1"/>
          </p:cNvSpPr>
          <p:nvPr>
            <p:ph type="body" sz="quarter" idx="22"/>
          </p:nvPr>
        </p:nvSpPr>
        <p:spPr>
          <a:xfrm>
            <a:off x="696026" y="2765662"/>
            <a:ext cx="3708000" cy="34438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24DBA6B7-A23F-4618-A6C2-D75731E9E73A}"/>
              </a:ext>
            </a:extLst>
          </p:cNvPr>
          <p:cNvSpPr>
            <a:spLocks noGrp="1"/>
          </p:cNvSpPr>
          <p:nvPr>
            <p:ph type="body" sz="quarter" idx="23"/>
          </p:nvPr>
        </p:nvSpPr>
        <p:spPr>
          <a:xfrm>
            <a:off x="4697761" y="2765662"/>
            <a:ext cx="3708000" cy="344384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atum 5">
            <a:extLst>
              <a:ext uri="{FF2B5EF4-FFF2-40B4-BE49-F238E27FC236}">
                <a16:creationId xmlns:a16="http://schemas.microsoft.com/office/drawing/2014/main" id="{9A30B557-F072-4DCE-A206-F7DD2B8890FD}"/>
              </a:ext>
            </a:extLst>
          </p:cNvPr>
          <p:cNvSpPr>
            <a:spLocks noGrp="1"/>
          </p:cNvSpPr>
          <p:nvPr>
            <p:ph type="dt" sz="half" idx="24"/>
          </p:nvPr>
        </p:nvSpPr>
        <p:spPr/>
        <p:txBody>
          <a:bodyPr/>
          <a:lstStyle/>
          <a:p>
            <a:fld id="{32D2D62C-495A-4EBB-A951-C5B775614A1B}" type="datetime1">
              <a:rPr lang="nl-NL" smtClean="0"/>
              <a:t>28-5-2021</a:t>
            </a:fld>
            <a:endParaRPr lang="nl-NL" dirty="0"/>
          </a:p>
        </p:txBody>
      </p:sp>
      <p:sp>
        <p:nvSpPr>
          <p:cNvPr id="7" name="Tijdelijke aanduiding voor voettekst 6">
            <a:extLst>
              <a:ext uri="{FF2B5EF4-FFF2-40B4-BE49-F238E27FC236}">
                <a16:creationId xmlns:a16="http://schemas.microsoft.com/office/drawing/2014/main" id="{B850D7FB-9E2C-4632-8CE8-8DDCFE95AD8D}"/>
              </a:ext>
            </a:extLst>
          </p:cNvPr>
          <p:cNvSpPr>
            <a:spLocks noGrp="1"/>
          </p:cNvSpPr>
          <p:nvPr>
            <p:ph type="ftr" sz="quarter" idx="25"/>
          </p:nvPr>
        </p:nvSpPr>
        <p:spPr/>
        <p:txBody>
          <a:bodyPr/>
          <a:lstStyle/>
          <a:p>
            <a:endParaRPr lang="nl-NL" dirty="0">
              <a:solidFill>
                <a:schemeClr val="tx1"/>
              </a:solidFill>
            </a:endParaRPr>
          </a:p>
        </p:txBody>
      </p:sp>
      <p:sp>
        <p:nvSpPr>
          <p:cNvPr id="8" name="Tijdelijke aanduiding voor dianummer 7">
            <a:extLst>
              <a:ext uri="{FF2B5EF4-FFF2-40B4-BE49-F238E27FC236}">
                <a16:creationId xmlns:a16="http://schemas.microsoft.com/office/drawing/2014/main" id="{D2469B0B-0FD0-40FD-923C-69F74DDD4E34}"/>
              </a:ext>
            </a:extLst>
          </p:cNvPr>
          <p:cNvSpPr>
            <a:spLocks noGrp="1"/>
          </p:cNvSpPr>
          <p:nvPr>
            <p:ph type="sldNum" sz="quarter" idx="26"/>
          </p:nvPr>
        </p:nvSpPr>
        <p:spPr/>
        <p:txBody>
          <a:bodyPr/>
          <a:lstStyle/>
          <a:p>
            <a:fld id="{5610836C-8171-42F2-BE51-191147BFC492}" type="slidenum">
              <a:rPr lang="nl-NL" smtClean="0"/>
              <a:pPr/>
              <a:t>‹nr.›</a:t>
            </a:fld>
            <a:endParaRPr lang="nl-NL" dirty="0"/>
          </a:p>
        </p:txBody>
      </p:sp>
      <p:pic>
        <p:nvPicPr>
          <p:cNvPr id="32" name="Afbeelding 31">
            <a:extLst>
              <a:ext uri="{FF2B5EF4-FFF2-40B4-BE49-F238E27FC236}">
                <a16:creationId xmlns:a16="http://schemas.microsoft.com/office/drawing/2014/main" id="{AFF89984-D607-44CD-A1AB-0FFA204E48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205558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2 kolommen blauw + afbeelding">
    <p:spTree>
      <p:nvGrpSpPr>
        <p:cNvPr id="1" name=""/>
        <p:cNvGrpSpPr/>
        <p:nvPr/>
      </p:nvGrpSpPr>
      <p:grpSpPr>
        <a:xfrm>
          <a:off x="0" y="0"/>
          <a:ext cx="0" cy="0"/>
          <a:chOff x="0" y="0"/>
          <a:chExt cx="0" cy="0"/>
        </a:xfrm>
      </p:grpSpPr>
      <p:sp>
        <p:nvSpPr>
          <p:cNvPr id="37" name="Vrije vorm: vorm 36">
            <a:extLst>
              <a:ext uri="{FF2B5EF4-FFF2-40B4-BE49-F238E27FC236}">
                <a16:creationId xmlns:a16="http://schemas.microsoft.com/office/drawing/2014/main" id="{DB262D6C-FCB5-4554-AF13-E600461CE321}"/>
              </a:ext>
            </a:extLst>
          </p:cNvPr>
          <p:cNvSpPr/>
          <p:nvPr userDrawn="1"/>
        </p:nvSpPr>
        <p:spPr>
          <a:xfrm>
            <a:off x="4550057" y="2515201"/>
            <a:ext cx="4017674" cy="4021838"/>
          </a:xfrm>
          <a:custGeom>
            <a:avLst/>
            <a:gdLst>
              <a:gd name="connsiteX0" fmla="*/ 0 w 3699569"/>
              <a:gd name="connsiteY0" fmla="*/ 0 h 3871895"/>
              <a:gd name="connsiteX1" fmla="*/ 3699569 w 3699569"/>
              <a:gd name="connsiteY1" fmla="*/ 0 h 3871895"/>
              <a:gd name="connsiteX2" fmla="*/ 3699569 w 3699569"/>
              <a:gd name="connsiteY2" fmla="*/ 3871895 h 3871895"/>
              <a:gd name="connsiteX3" fmla="*/ 0 w 3699569"/>
              <a:gd name="connsiteY3" fmla="*/ 3871895 h 3871895"/>
            </a:gdLst>
            <a:ahLst/>
            <a:cxnLst>
              <a:cxn ang="0">
                <a:pos x="connsiteX0" y="connsiteY0"/>
              </a:cxn>
              <a:cxn ang="0">
                <a:pos x="connsiteX1" y="connsiteY1"/>
              </a:cxn>
              <a:cxn ang="0">
                <a:pos x="connsiteX2" y="connsiteY2"/>
              </a:cxn>
              <a:cxn ang="0">
                <a:pos x="connsiteX3" y="connsiteY3"/>
              </a:cxn>
            </a:cxnLst>
            <a:rect l="l" t="t" r="r" b="b"/>
            <a:pathLst>
              <a:path w="3699569" h="3871895">
                <a:moveTo>
                  <a:pt x="0" y="0"/>
                </a:moveTo>
                <a:lnTo>
                  <a:pt x="3699569" y="0"/>
                </a:lnTo>
                <a:lnTo>
                  <a:pt x="3699569" y="3871895"/>
                </a:lnTo>
                <a:lnTo>
                  <a:pt x="0" y="3871895"/>
                </a:lnTo>
                <a:close/>
              </a:path>
            </a:pathLst>
          </a:custGeom>
          <a:solidFill>
            <a:schemeClr val="tx2"/>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A87F8154-6CBD-4504-A2F3-83420EC54894}"/>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38" name="Tijdelijke aanduiding voor afbeelding 37">
            <a:extLst>
              <a:ext uri="{FF2B5EF4-FFF2-40B4-BE49-F238E27FC236}">
                <a16:creationId xmlns:a16="http://schemas.microsoft.com/office/drawing/2014/main" id="{7DC111D4-DBA9-48DC-8A42-A3BB45B524F0}"/>
              </a:ext>
            </a:extLst>
          </p:cNvPr>
          <p:cNvSpPr>
            <a:spLocks noGrp="1"/>
          </p:cNvSpPr>
          <p:nvPr>
            <p:ph type="pic" sz="quarter" idx="21"/>
          </p:nvPr>
        </p:nvSpPr>
        <p:spPr>
          <a:xfrm>
            <a:off x="8091816" y="1"/>
            <a:ext cx="4100185" cy="6432078"/>
          </a:xfrm>
          <a:custGeom>
            <a:avLst/>
            <a:gdLst>
              <a:gd name="connsiteX0" fmla="*/ 1143000 w 4100185"/>
              <a:gd name="connsiteY0" fmla="*/ 0 h 6432078"/>
              <a:gd name="connsiteX1" fmla="*/ 4100185 w 4100185"/>
              <a:gd name="connsiteY1" fmla="*/ 0 h 6432078"/>
              <a:gd name="connsiteX2" fmla="*/ 4100185 w 4100185"/>
              <a:gd name="connsiteY2" fmla="*/ 6432078 h 6432078"/>
              <a:gd name="connsiteX3" fmla="*/ 475915 w 4100185"/>
              <a:gd name="connsiteY3" fmla="*/ 6432078 h 6432078"/>
              <a:gd name="connsiteX4" fmla="*/ 475915 w 4100185"/>
              <a:gd name="connsiteY4" fmla="*/ 2515200 h 6432078"/>
              <a:gd name="connsiteX5" fmla="*/ 0 w 4100185"/>
              <a:gd name="connsiteY5" fmla="*/ 2515200 h 6432078"/>
              <a:gd name="connsiteX6" fmla="*/ 0 w 4100185"/>
              <a:gd name="connsiteY6" fmla="*/ 1143000 h 6432078"/>
              <a:gd name="connsiteX7" fmla="*/ 1143000 w 4100185"/>
              <a:gd name="connsiteY7" fmla="*/ 0 h 643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185" h="6432078">
                <a:moveTo>
                  <a:pt x="1143000" y="0"/>
                </a:moveTo>
                <a:lnTo>
                  <a:pt x="4100185" y="0"/>
                </a:lnTo>
                <a:lnTo>
                  <a:pt x="4100185" y="6432078"/>
                </a:lnTo>
                <a:lnTo>
                  <a:pt x="475915" y="6432078"/>
                </a:lnTo>
                <a:lnTo>
                  <a:pt x="475915" y="2515200"/>
                </a:lnTo>
                <a:lnTo>
                  <a:pt x="0" y="2515200"/>
                </a:lnTo>
                <a:lnTo>
                  <a:pt x="0" y="1143000"/>
                </a:lnTo>
                <a:cubicBezTo>
                  <a:pt x="0" y="512064"/>
                  <a:pt x="512065" y="0"/>
                  <a:pt x="1143000" y="0"/>
                </a:cubicBezTo>
                <a:close/>
              </a:path>
            </a:pathLst>
          </a:custGeom>
          <a:solidFill>
            <a:schemeClr val="bg1"/>
          </a:solidFill>
        </p:spPr>
        <p:txBody>
          <a:bodyPr wrap="square" anchor="ctr">
            <a:noAutofit/>
          </a:bodyPr>
          <a:lstStyle>
            <a:lvl1pPr algn="ctr">
              <a:buNone/>
              <a:defRPr/>
            </a:lvl1pP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6" y="1159577"/>
            <a:ext cx="7102053" cy="898700"/>
          </a:xfrm>
        </p:spPr>
        <p:txBody>
          <a:bodyPr/>
          <a:lstStyle/>
          <a:p>
            <a:pPr lvl="0">
              <a:lnSpc>
                <a:spcPct val="80000"/>
              </a:lnSpc>
              <a:spcBef>
                <a:spcPct val="0"/>
              </a:spcBef>
              <a:buNone/>
            </a:pPr>
            <a:r>
              <a:rPr lang="nl-NL" dirty="0"/>
              <a:t>Klikken om een titel toe te voegen</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6" y="2125885"/>
            <a:ext cx="7102053"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30" name="Tijdelijke aanduiding voor tekst 60">
            <a:extLst>
              <a:ext uri="{FF2B5EF4-FFF2-40B4-BE49-F238E27FC236}">
                <a16:creationId xmlns:a16="http://schemas.microsoft.com/office/drawing/2014/main" id="{8F12FE7C-0ABE-4D55-8553-5F4D5DF11476}"/>
              </a:ext>
            </a:extLst>
          </p:cNvPr>
          <p:cNvSpPr>
            <a:spLocks noGrp="1"/>
          </p:cNvSpPr>
          <p:nvPr>
            <p:ph type="body" sz="quarter" idx="22"/>
          </p:nvPr>
        </p:nvSpPr>
        <p:spPr>
          <a:xfrm>
            <a:off x="696026" y="2765662"/>
            <a:ext cx="3708000" cy="34438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24DBA6B7-A23F-4618-A6C2-D75731E9E73A}"/>
              </a:ext>
            </a:extLst>
          </p:cNvPr>
          <p:cNvSpPr>
            <a:spLocks noGrp="1"/>
          </p:cNvSpPr>
          <p:nvPr>
            <p:ph type="body" sz="quarter" idx="23"/>
          </p:nvPr>
        </p:nvSpPr>
        <p:spPr>
          <a:xfrm>
            <a:off x="4697761" y="2765662"/>
            <a:ext cx="3708000" cy="344384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atum 5">
            <a:extLst>
              <a:ext uri="{FF2B5EF4-FFF2-40B4-BE49-F238E27FC236}">
                <a16:creationId xmlns:a16="http://schemas.microsoft.com/office/drawing/2014/main" id="{9A30B557-F072-4DCE-A206-F7DD2B8890FD}"/>
              </a:ext>
            </a:extLst>
          </p:cNvPr>
          <p:cNvSpPr>
            <a:spLocks noGrp="1"/>
          </p:cNvSpPr>
          <p:nvPr>
            <p:ph type="dt" sz="half" idx="24"/>
          </p:nvPr>
        </p:nvSpPr>
        <p:spPr/>
        <p:txBody>
          <a:bodyPr/>
          <a:lstStyle/>
          <a:p>
            <a:fld id="{32D2D62C-495A-4EBB-A951-C5B775614A1B}" type="datetime1">
              <a:rPr lang="nl-NL" smtClean="0"/>
              <a:t>28-5-2021</a:t>
            </a:fld>
            <a:endParaRPr lang="nl-NL" dirty="0"/>
          </a:p>
        </p:txBody>
      </p:sp>
      <p:sp>
        <p:nvSpPr>
          <p:cNvPr id="7" name="Tijdelijke aanduiding voor voettekst 6">
            <a:extLst>
              <a:ext uri="{FF2B5EF4-FFF2-40B4-BE49-F238E27FC236}">
                <a16:creationId xmlns:a16="http://schemas.microsoft.com/office/drawing/2014/main" id="{B850D7FB-9E2C-4632-8CE8-8DDCFE95AD8D}"/>
              </a:ext>
            </a:extLst>
          </p:cNvPr>
          <p:cNvSpPr>
            <a:spLocks noGrp="1"/>
          </p:cNvSpPr>
          <p:nvPr>
            <p:ph type="ftr" sz="quarter" idx="25"/>
          </p:nvPr>
        </p:nvSpPr>
        <p:spPr/>
        <p:txBody>
          <a:bodyPr/>
          <a:lstStyle/>
          <a:p>
            <a:endParaRPr lang="nl-NL" dirty="0">
              <a:solidFill>
                <a:schemeClr val="tx1"/>
              </a:solidFill>
            </a:endParaRPr>
          </a:p>
        </p:txBody>
      </p:sp>
      <p:sp>
        <p:nvSpPr>
          <p:cNvPr id="8" name="Tijdelijke aanduiding voor dianummer 7">
            <a:extLst>
              <a:ext uri="{FF2B5EF4-FFF2-40B4-BE49-F238E27FC236}">
                <a16:creationId xmlns:a16="http://schemas.microsoft.com/office/drawing/2014/main" id="{D2469B0B-0FD0-40FD-923C-69F74DDD4E34}"/>
              </a:ext>
            </a:extLst>
          </p:cNvPr>
          <p:cNvSpPr>
            <a:spLocks noGrp="1"/>
          </p:cNvSpPr>
          <p:nvPr>
            <p:ph type="sldNum" sz="quarter" idx="26"/>
          </p:nvPr>
        </p:nvSpPr>
        <p:spPr/>
        <p:txBody>
          <a:bodyPr/>
          <a:lstStyle/>
          <a:p>
            <a:fld id="{5610836C-8171-42F2-BE51-191147BFC492}" type="slidenum">
              <a:rPr lang="nl-NL" smtClean="0"/>
              <a:pPr/>
              <a:t>‹nr.›</a:t>
            </a:fld>
            <a:endParaRPr lang="nl-NL" dirty="0"/>
          </a:p>
        </p:txBody>
      </p:sp>
      <p:pic>
        <p:nvPicPr>
          <p:cNvPr id="32" name="Afbeelding 31">
            <a:extLst>
              <a:ext uri="{FF2B5EF4-FFF2-40B4-BE49-F238E27FC236}">
                <a16:creationId xmlns:a16="http://schemas.microsoft.com/office/drawing/2014/main" id="{C58B08FE-16A6-4055-BC55-6FA50164F9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4138322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fbeelding verloop + tekst">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05FA7AE3-4078-4120-ADAB-5143BC1C0CFF}"/>
              </a:ext>
            </a:extLst>
          </p:cNvPr>
          <p:cNvSpPr>
            <a:spLocks noGrp="1"/>
          </p:cNvSpPr>
          <p:nvPr>
            <p:ph type="pic" sz="quarter" idx="27"/>
          </p:nvPr>
        </p:nvSpPr>
        <p:spPr>
          <a:xfrm>
            <a:off x="0" y="-581"/>
            <a:ext cx="6096000" cy="6432661"/>
          </a:xfrm>
          <a:custGeom>
            <a:avLst/>
            <a:gdLst>
              <a:gd name="connsiteX0" fmla="*/ 0 w 6096000"/>
              <a:gd name="connsiteY0" fmla="*/ 0 h 6432661"/>
              <a:gd name="connsiteX1" fmla="*/ 6096000 w 6096000"/>
              <a:gd name="connsiteY1" fmla="*/ 0 h 6432661"/>
              <a:gd name="connsiteX2" fmla="*/ 6096000 w 6096000"/>
              <a:gd name="connsiteY2" fmla="*/ 6432661 h 6432661"/>
              <a:gd name="connsiteX3" fmla="*/ 0 w 6096000"/>
              <a:gd name="connsiteY3" fmla="*/ 6432661 h 6432661"/>
            </a:gdLst>
            <a:ahLst/>
            <a:cxnLst>
              <a:cxn ang="0">
                <a:pos x="connsiteX0" y="connsiteY0"/>
              </a:cxn>
              <a:cxn ang="0">
                <a:pos x="connsiteX1" y="connsiteY1"/>
              </a:cxn>
              <a:cxn ang="0">
                <a:pos x="connsiteX2" y="connsiteY2"/>
              </a:cxn>
              <a:cxn ang="0">
                <a:pos x="connsiteX3" y="connsiteY3"/>
              </a:cxn>
            </a:cxnLst>
            <a:rect l="l" t="t" r="r" b="b"/>
            <a:pathLst>
              <a:path w="6096000" h="6432661">
                <a:moveTo>
                  <a:pt x="0" y="0"/>
                </a:moveTo>
                <a:lnTo>
                  <a:pt x="6096000" y="0"/>
                </a:lnTo>
                <a:lnTo>
                  <a:pt x="6096000" y="6432661"/>
                </a:lnTo>
                <a:lnTo>
                  <a:pt x="0" y="6432661"/>
                </a:lnTo>
                <a:close/>
              </a:path>
            </a:pathLst>
          </a:custGeom>
          <a:solidFill>
            <a:schemeClr val="bg1">
              <a:lumMod val="75000"/>
            </a:schemeClr>
          </a:solidFill>
        </p:spPr>
        <p:txBody>
          <a:bodyPr wrap="square">
            <a:noAutofit/>
          </a:bodyPr>
          <a:lstStyle>
            <a:lvl1pPr algn="ctr">
              <a:buNone/>
              <a:defRPr/>
            </a:lvl1pPr>
          </a:lstStyle>
          <a:p>
            <a:endParaRPr lang="nl-NL"/>
          </a:p>
        </p:txBody>
      </p:sp>
      <p:sp>
        <p:nvSpPr>
          <p:cNvPr id="3" name="Tijdelijke aanduiding voor tekst 2">
            <a:extLst>
              <a:ext uri="{FF2B5EF4-FFF2-40B4-BE49-F238E27FC236}">
                <a16:creationId xmlns:a16="http://schemas.microsoft.com/office/drawing/2014/main" id="{63DC5A05-A35F-45FA-9E8D-007F092C6FD2}"/>
              </a:ext>
            </a:extLst>
          </p:cNvPr>
          <p:cNvSpPr>
            <a:spLocks noGrp="1"/>
          </p:cNvSpPr>
          <p:nvPr>
            <p:ph type="body" sz="quarter" idx="28" hasCustomPrompt="1"/>
          </p:nvPr>
        </p:nvSpPr>
        <p:spPr>
          <a:xfrm>
            <a:off x="0" y="-582"/>
            <a:ext cx="6096000" cy="6432659"/>
          </a:xfrm>
          <a:gradFill>
            <a:gsLst>
              <a:gs pos="1000">
                <a:schemeClr val="accent1">
                  <a:alpha val="80000"/>
                </a:schemeClr>
              </a:gs>
              <a:gs pos="99000">
                <a:schemeClr val="accent2">
                  <a:alpha val="80000"/>
                </a:schemeClr>
              </a:gs>
            </a:gsLst>
            <a:lin ang="0" scaled="1"/>
          </a:gradFill>
        </p:spPr>
        <p:txBody>
          <a:bodyPr/>
          <a:lstStyle>
            <a:lvl1pPr>
              <a:buNone/>
              <a:defRPr/>
            </a:lvl1pPr>
          </a:lstStyle>
          <a:p>
            <a:pPr lvl="0"/>
            <a:r>
              <a:rPr lang="nl-NL" dirty="0"/>
              <a:t>    </a:t>
            </a:r>
          </a:p>
        </p:txBody>
      </p:sp>
      <p:sp>
        <p:nvSpPr>
          <p:cNvPr id="35" name="Vrije vorm: vorm 34">
            <a:extLst>
              <a:ext uri="{FF2B5EF4-FFF2-40B4-BE49-F238E27FC236}">
                <a16:creationId xmlns:a16="http://schemas.microsoft.com/office/drawing/2014/main" id="{6F13EF60-C856-430E-A2A0-007B58D73373}"/>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solidFill>
            <a:schemeClr val="bg2"/>
          </a:solidFill>
          <a:ln w="7606"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D914A274-E6A6-4A4A-9B7A-35B01E354DA4}"/>
              </a:ext>
            </a:extLst>
          </p:cNvPr>
          <p:cNvSpPr/>
          <p:nvPr userDrawn="1"/>
        </p:nvSpPr>
        <p:spPr>
          <a:xfrm>
            <a:off x="696027" y="2512507"/>
            <a:ext cx="1250260"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29" name="Titel 55">
            <a:extLst>
              <a:ext uri="{FF2B5EF4-FFF2-40B4-BE49-F238E27FC236}">
                <a16:creationId xmlns:a16="http://schemas.microsoft.com/office/drawing/2014/main" id="{50F7AA43-8513-4AB1-B1CD-A4040DF2982A}"/>
              </a:ext>
            </a:extLst>
          </p:cNvPr>
          <p:cNvSpPr>
            <a:spLocks noGrp="1"/>
          </p:cNvSpPr>
          <p:nvPr>
            <p:ph type="title" hasCustomPrompt="1"/>
          </p:nvPr>
        </p:nvSpPr>
        <p:spPr>
          <a:xfrm>
            <a:off x="696027" y="1159577"/>
            <a:ext cx="5116050" cy="898700"/>
          </a:xfrm>
        </p:spPr>
        <p:txBody>
          <a:bodyPr/>
          <a:lstStyle>
            <a:lvl1pPr>
              <a:defRPr>
                <a:solidFill>
                  <a:schemeClr val="bg1"/>
                </a:solidFill>
              </a:defRPr>
            </a:lvl1pPr>
          </a:lstStyle>
          <a:p>
            <a:pPr lvl="0">
              <a:lnSpc>
                <a:spcPct val="80000"/>
              </a:lnSpc>
              <a:spcBef>
                <a:spcPct val="0"/>
              </a:spcBef>
              <a:buNone/>
            </a:pPr>
            <a:r>
              <a:rPr lang="nl-NL" dirty="0"/>
              <a:t>Klikken om een titel toe te voegen</a:t>
            </a:r>
          </a:p>
        </p:txBody>
      </p:sp>
      <p:sp>
        <p:nvSpPr>
          <p:cNvPr id="30" name="Tijdelijke aanduiding voor tekst 60">
            <a:extLst>
              <a:ext uri="{FF2B5EF4-FFF2-40B4-BE49-F238E27FC236}">
                <a16:creationId xmlns:a16="http://schemas.microsoft.com/office/drawing/2014/main" id="{143A9EFB-C05E-4CA9-81C9-3A10065003D2}"/>
              </a:ext>
            </a:extLst>
          </p:cNvPr>
          <p:cNvSpPr>
            <a:spLocks noGrp="1"/>
          </p:cNvSpPr>
          <p:nvPr>
            <p:ph type="body" sz="quarter" idx="13"/>
          </p:nvPr>
        </p:nvSpPr>
        <p:spPr>
          <a:xfrm>
            <a:off x="696027" y="2768768"/>
            <a:ext cx="5116050" cy="345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ijdelijke aanduiding voor tekst 60">
            <a:extLst>
              <a:ext uri="{FF2B5EF4-FFF2-40B4-BE49-F238E27FC236}">
                <a16:creationId xmlns:a16="http://schemas.microsoft.com/office/drawing/2014/main" id="{D1873220-B27A-4CE7-AB8C-0F1A6D17EC25}"/>
              </a:ext>
            </a:extLst>
          </p:cNvPr>
          <p:cNvSpPr>
            <a:spLocks noGrp="1"/>
          </p:cNvSpPr>
          <p:nvPr>
            <p:ph type="body" sz="quarter" idx="17"/>
          </p:nvPr>
        </p:nvSpPr>
        <p:spPr>
          <a:xfrm>
            <a:off x="696027" y="2125885"/>
            <a:ext cx="5116050" cy="318186"/>
          </a:xfrm>
        </p:spPr>
        <p:txBody>
          <a:bodyPr/>
          <a:lstStyle>
            <a:lvl1pPr>
              <a:buNone/>
              <a:defRPr sz="1500">
                <a:solidFill>
                  <a:schemeClr val="bg1"/>
                </a:solidFill>
              </a:defRPr>
            </a:lvl1pPr>
          </a:lstStyle>
          <a:p>
            <a:pPr lvl="0"/>
            <a:r>
              <a:rPr lang="nl-NL" dirty="0"/>
              <a:t>Klikken om de tekststijl van het model te bewerken</a:t>
            </a:r>
          </a:p>
        </p:txBody>
      </p:sp>
      <p:sp>
        <p:nvSpPr>
          <p:cNvPr id="32" name="Vrije vorm: vorm 31">
            <a:extLst>
              <a:ext uri="{FF2B5EF4-FFF2-40B4-BE49-F238E27FC236}">
                <a16:creationId xmlns:a16="http://schemas.microsoft.com/office/drawing/2014/main" id="{D6E41B14-B6D7-409C-82C0-7B29B4DAD751}"/>
              </a:ext>
            </a:extLst>
          </p:cNvPr>
          <p:cNvSpPr/>
          <p:nvPr userDrawn="1"/>
        </p:nvSpPr>
        <p:spPr>
          <a:xfrm>
            <a:off x="6380625" y="2512507"/>
            <a:ext cx="1250260"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34" name="Tijdelijke aanduiding voor tekst 60">
            <a:extLst>
              <a:ext uri="{FF2B5EF4-FFF2-40B4-BE49-F238E27FC236}">
                <a16:creationId xmlns:a16="http://schemas.microsoft.com/office/drawing/2014/main" id="{E308BB4E-C51C-4335-85CB-A7ED806DAEA6}"/>
              </a:ext>
            </a:extLst>
          </p:cNvPr>
          <p:cNvSpPr>
            <a:spLocks noGrp="1"/>
          </p:cNvSpPr>
          <p:nvPr>
            <p:ph type="body" sz="quarter" idx="21"/>
          </p:nvPr>
        </p:nvSpPr>
        <p:spPr>
          <a:xfrm>
            <a:off x="6380625" y="2768768"/>
            <a:ext cx="5116050" cy="345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7" name="Tijdelijke aanduiding voor tekst 60">
            <a:extLst>
              <a:ext uri="{FF2B5EF4-FFF2-40B4-BE49-F238E27FC236}">
                <a16:creationId xmlns:a16="http://schemas.microsoft.com/office/drawing/2014/main" id="{175EBF0D-086A-470E-8AD2-CF16B5A33B3B}"/>
              </a:ext>
            </a:extLst>
          </p:cNvPr>
          <p:cNvSpPr>
            <a:spLocks noGrp="1"/>
          </p:cNvSpPr>
          <p:nvPr>
            <p:ph type="body" sz="quarter" idx="22"/>
          </p:nvPr>
        </p:nvSpPr>
        <p:spPr>
          <a:xfrm>
            <a:off x="6380625" y="2125885"/>
            <a:ext cx="5116050"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7" name="Tijdelijke aanduiding voor tekst 6">
            <a:extLst>
              <a:ext uri="{FF2B5EF4-FFF2-40B4-BE49-F238E27FC236}">
                <a16:creationId xmlns:a16="http://schemas.microsoft.com/office/drawing/2014/main" id="{EB9438E0-2F68-4347-9826-3BFB6E082FBD}"/>
              </a:ext>
            </a:extLst>
          </p:cNvPr>
          <p:cNvSpPr>
            <a:spLocks noGrp="1"/>
          </p:cNvSpPr>
          <p:nvPr>
            <p:ph type="body" sz="quarter" idx="23" hasCustomPrompt="1"/>
          </p:nvPr>
        </p:nvSpPr>
        <p:spPr>
          <a:xfrm>
            <a:off x="6379925" y="1159577"/>
            <a:ext cx="5116048" cy="890267"/>
          </a:xfrm>
        </p:spPr>
        <p:txBody>
          <a:bodyPr vert="horz" lIns="0" tIns="0" rIns="0" bIns="0" rtlCol="0" anchor="t">
            <a:normAutofit/>
          </a:bodyPr>
          <a:lstStyle>
            <a:lvl1pPr marL="0" indent="0">
              <a:buNone/>
              <a:defRPr lang="nl-NL" sz="3500" dirty="0">
                <a:solidFill>
                  <a:schemeClr val="tx2"/>
                </a:solidFill>
                <a:latin typeface="+mj-lt"/>
                <a:ea typeface="+mj-ea"/>
                <a:cs typeface="+mj-cs"/>
              </a:defRPr>
            </a:lvl1pPr>
          </a:lstStyle>
          <a:p>
            <a:pPr lvl="0">
              <a:lnSpc>
                <a:spcPct val="80000"/>
              </a:lnSpc>
              <a:spcBef>
                <a:spcPct val="0"/>
              </a:spcBef>
              <a:buNone/>
            </a:pPr>
            <a:r>
              <a:rPr lang="nl-NL" dirty="0"/>
              <a:t>Klikken om een titel toe te voegen</a:t>
            </a:r>
          </a:p>
        </p:txBody>
      </p:sp>
      <p:sp>
        <p:nvSpPr>
          <p:cNvPr id="5" name="Tijdelijke aanduiding voor datum 4">
            <a:extLst>
              <a:ext uri="{FF2B5EF4-FFF2-40B4-BE49-F238E27FC236}">
                <a16:creationId xmlns:a16="http://schemas.microsoft.com/office/drawing/2014/main" id="{D61E0631-1028-437C-80AB-5120C81284D6}"/>
              </a:ext>
            </a:extLst>
          </p:cNvPr>
          <p:cNvSpPr>
            <a:spLocks noGrp="1"/>
          </p:cNvSpPr>
          <p:nvPr>
            <p:ph type="dt" sz="half" idx="24"/>
          </p:nvPr>
        </p:nvSpPr>
        <p:spPr/>
        <p:txBody>
          <a:bodyPr/>
          <a:lstStyle/>
          <a:p>
            <a:fld id="{32D2D62C-495A-4EBB-A951-C5B775614A1B}" type="datetime1">
              <a:rPr lang="nl-NL" smtClean="0"/>
              <a:t>28-5-2021</a:t>
            </a:fld>
            <a:endParaRPr lang="nl-NL" dirty="0"/>
          </a:p>
        </p:txBody>
      </p:sp>
      <p:sp>
        <p:nvSpPr>
          <p:cNvPr id="6" name="Tijdelijke aanduiding voor voettekst 5">
            <a:extLst>
              <a:ext uri="{FF2B5EF4-FFF2-40B4-BE49-F238E27FC236}">
                <a16:creationId xmlns:a16="http://schemas.microsoft.com/office/drawing/2014/main" id="{1043FD28-5F2D-42E7-B184-CECCDFBE9959}"/>
              </a:ext>
            </a:extLst>
          </p:cNvPr>
          <p:cNvSpPr>
            <a:spLocks noGrp="1"/>
          </p:cNvSpPr>
          <p:nvPr>
            <p:ph type="ftr" sz="quarter" idx="25"/>
          </p:nvPr>
        </p:nvSpPr>
        <p:spPr/>
        <p:txBody>
          <a:bodyPr/>
          <a:lstStyle/>
          <a:p>
            <a:endParaRPr lang="nl-NL" dirty="0">
              <a:solidFill>
                <a:schemeClr val="tx1"/>
              </a:solidFill>
            </a:endParaRPr>
          </a:p>
        </p:txBody>
      </p:sp>
      <p:sp>
        <p:nvSpPr>
          <p:cNvPr id="8" name="Tijdelijke aanduiding voor dianummer 7">
            <a:extLst>
              <a:ext uri="{FF2B5EF4-FFF2-40B4-BE49-F238E27FC236}">
                <a16:creationId xmlns:a16="http://schemas.microsoft.com/office/drawing/2014/main" id="{8D3807FC-5C70-4CA0-A212-73B166708653}"/>
              </a:ext>
            </a:extLst>
          </p:cNvPr>
          <p:cNvSpPr>
            <a:spLocks noGrp="1"/>
          </p:cNvSpPr>
          <p:nvPr>
            <p:ph type="sldNum" sz="quarter" idx="26"/>
          </p:nvPr>
        </p:nvSpPr>
        <p:spPr/>
        <p:txBody>
          <a:bodyPr/>
          <a:lstStyle/>
          <a:p>
            <a:fld id="{5610836C-8171-42F2-BE51-191147BFC492}" type="slidenum">
              <a:rPr lang="nl-NL" smtClean="0"/>
              <a:pPr/>
              <a:t>‹nr.›</a:t>
            </a:fld>
            <a:endParaRPr lang="nl-NL" dirty="0"/>
          </a:p>
        </p:txBody>
      </p:sp>
      <p:pic>
        <p:nvPicPr>
          <p:cNvPr id="36" name="Afbeelding 35">
            <a:extLst>
              <a:ext uri="{FF2B5EF4-FFF2-40B4-BE49-F238E27FC236}">
                <a16:creationId xmlns:a16="http://schemas.microsoft.com/office/drawing/2014/main" id="{2235B051-8DD0-450A-908C-B08649747F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4141492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 afbeedling verloop">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966FF127-2390-4085-A63F-8BC66F9365A8}"/>
              </a:ext>
            </a:extLst>
          </p:cNvPr>
          <p:cNvSpPr>
            <a:spLocks noGrp="1"/>
          </p:cNvSpPr>
          <p:nvPr>
            <p:ph type="pic" sz="quarter" idx="21"/>
          </p:nvPr>
        </p:nvSpPr>
        <p:spPr>
          <a:xfrm>
            <a:off x="6096000" y="-1"/>
            <a:ext cx="6096000" cy="6432079"/>
          </a:xfrm>
          <a:custGeom>
            <a:avLst/>
            <a:gdLst>
              <a:gd name="connsiteX0" fmla="*/ 0 w 6096000"/>
              <a:gd name="connsiteY0" fmla="*/ 0 h 6432079"/>
              <a:gd name="connsiteX1" fmla="*/ 6096000 w 6096000"/>
              <a:gd name="connsiteY1" fmla="*/ 0 h 6432079"/>
              <a:gd name="connsiteX2" fmla="*/ 6096000 w 6096000"/>
              <a:gd name="connsiteY2" fmla="*/ 6432079 h 6432079"/>
              <a:gd name="connsiteX3" fmla="*/ 1143000 w 6096000"/>
              <a:gd name="connsiteY3" fmla="*/ 6432079 h 6432079"/>
              <a:gd name="connsiteX4" fmla="*/ 0 w 6096000"/>
              <a:gd name="connsiteY4" fmla="*/ 5289079 h 643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432079">
                <a:moveTo>
                  <a:pt x="0" y="0"/>
                </a:moveTo>
                <a:lnTo>
                  <a:pt x="6096000" y="0"/>
                </a:lnTo>
                <a:lnTo>
                  <a:pt x="6096000" y="6432079"/>
                </a:lnTo>
                <a:lnTo>
                  <a:pt x="1143000" y="6432079"/>
                </a:lnTo>
                <a:cubicBezTo>
                  <a:pt x="512064" y="6432079"/>
                  <a:pt x="0" y="5920015"/>
                  <a:pt x="0" y="5289079"/>
                </a:cubicBezTo>
                <a:close/>
              </a:path>
            </a:pathLst>
          </a:custGeom>
          <a:solidFill>
            <a:schemeClr val="bg1">
              <a:lumMod val="75000"/>
            </a:schemeClr>
          </a:solidFill>
        </p:spPr>
        <p:txBody>
          <a:bodyPr wrap="square" anchor="ctr">
            <a:noAutofit/>
          </a:bodyPr>
          <a:lstStyle>
            <a:lvl1pPr algn="ctr">
              <a:buNone/>
              <a:defRPr/>
            </a:lvl1pPr>
          </a:lstStyle>
          <a:p>
            <a:endParaRPr lang="nl-NL"/>
          </a:p>
        </p:txBody>
      </p:sp>
      <p:sp>
        <p:nvSpPr>
          <p:cNvPr id="32" name="Tijdelijke aanduiding voor tekst 31">
            <a:extLst>
              <a:ext uri="{FF2B5EF4-FFF2-40B4-BE49-F238E27FC236}">
                <a16:creationId xmlns:a16="http://schemas.microsoft.com/office/drawing/2014/main" id="{B4ECB35C-2A00-4134-948E-E9F05E8EA7B2}"/>
              </a:ext>
            </a:extLst>
          </p:cNvPr>
          <p:cNvSpPr>
            <a:spLocks noGrp="1"/>
          </p:cNvSpPr>
          <p:nvPr>
            <p:ph type="body" sz="quarter" idx="28" hasCustomPrompt="1"/>
          </p:nvPr>
        </p:nvSpPr>
        <p:spPr>
          <a:xfrm>
            <a:off x="6096000" y="0"/>
            <a:ext cx="6096000" cy="6432077"/>
          </a:xfrm>
          <a:custGeom>
            <a:avLst/>
            <a:gdLst>
              <a:gd name="connsiteX0" fmla="*/ 0 w 6096000"/>
              <a:gd name="connsiteY0" fmla="*/ 0 h 6432077"/>
              <a:gd name="connsiteX1" fmla="*/ 6096000 w 6096000"/>
              <a:gd name="connsiteY1" fmla="*/ 0 h 6432077"/>
              <a:gd name="connsiteX2" fmla="*/ 6096000 w 6096000"/>
              <a:gd name="connsiteY2" fmla="*/ 6432077 h 6432077"/>
              <a:gd name="connsiteX3" fmla="*/ 1142981 w 6096000"/>
              <a:gd name="connsiteY3" fmla="*/ 6432077 h 6432077"/>
              <a:gd name="connsiteX4" fmla="*/ 1026189 w 6096000"/>
              <a:gd name="connsiteY4" fmla="*/ 6426174 h 6432077"/>
              <a:gd name="connsiteX5" fmla="*/ 0 w 6096000"/>
              <a:gd name="connsiteY5" fmla="*/ 5289078 h 643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432077">
                <a:moveTo>
                  <a:pt x="0" y="0"/>
                </a:moveTo>
                <a:lnTo>
                  <a:pt x="6096000" y="0"/>
                </a:lnTo>
                <a:lnTo>
                  <a:pt x="6096000" y="6432077"/>
                </a:lnTo>
                <a:lnTo>
                  <a:pt x="1142981" y="6432077"/>
                </a:lnTo>
                <a:lnTo>
                  <a:pt x="1026189" y="6426174"/>
                </a:lnTo>
                <a:cubicBezTo>
                  <a:pt x="450057" y="6367606"/>
                  <a:pt x="0" y="5880581"/>
                  <a:pt x="0" y="5289078"/>
                </a:cubicBezTo>
                <a:close/>
              </a:path>
            </a:pathLst>
          </a:custGeom>
          <a:gradFill>
            <a:gsLst>
              <a:gs pos="1000">
                <a:schemeClr val="accent1">
                  <a:alpha val="80000"/>
                </a:schemeClr>
              </a:gs>
              <a:gs pos="99000">
                <a:schemeClr val="accent2">
                  <a:alpha val="80000"/>
                </a:schemeClr>
              </a:gs>
            </a:gsLst>
            <a:lin ang="0" scaled="1"/>
          </a:gradFill>
        </p:spPr>
        <p:txBody>
          <a:bodyPr wrap="square">
            <a:noAutofit/>
          </a:bodyPr>
          <a:lstStyle>
            <a:lvl1pPr>
              <a:buNone/>
              <a:defRPr/>
            </a:lvl1pPr>
          </a:lstStyle>
          <a:p>
            <a:pPr lvl="0"/>
            <a:r>
              <a:rPr lang="nl-NL" dirty="0"/>
              <a:t>    </a:t>
            </a:r>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344882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8E96F456-03E9-4EDE-9B0E-A3644B1ACA85}"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pic>
        <p:nvPicPr>
          <p:cNvPr id="30" name="Afbeelding 29">
            <a:extLst>
              <a:ext uri="{FF2B5EF4-FFF2-40B4-BE49-F238E27FC236}">
                <a16:creationId xmlns:a16="http://schemas.microsoft.com/office/drawing/2014/main" id="{9948B09B-66DA-42F0-AC55-821CE841B7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181151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groot blauw + titel">
    <p:bg>
      <p:bgPr>
        <a:solidFill>
          <a:schemeClr val="accent1"/>
        </a:solidFill>
        <a:effectLst/>
      </p:bgPr>
    </p:bg>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A9C58E80-B2B4-4BA9-A3B7-E6C4F3C08489}"/>
              </a:ext>
            </a:extLst>
          </p:cNvPr>
          <p:cNvGrpSpPr/>
          <p:nvPr/>
        </p:nvGrpSpPr>
        <p:grpSpPr>
          <a:xfrm>
            <a:off x="0" y="0"/>
            <a:ext cx="6032373" cy="6858000"/>
            <a:chOff x="0" y="0"/>
            <a:chExt cx="6032373" cy="6858000"/>
          </a:xfrm>
        </p:grpSpPr>
        <p:sp>
          <p:nvSpPr>
            <p:cNvPr id="9" name="Vrije vorm: vorm 8">
              <a:extLst>
                <a:ext uri="{FF2B5EF4-FFF2-40B4-BE49-F238E27FC236}">
                  <a16:creationId xmlns:a16="http://schemas.microsoft.com/office/drawing/2014/main" id="{62995C96-ED1D-42A7-A3F7-22D8B64B0708}"/>
                </a:ext>
              </a:extLst>
            </p:cNvPr>
            <p:cNvSpPr/>
            <p:nvPr/>
          </p:nvSpPr>
          <p:spPr>
            <a:xfrm>
              <a:off x="1788032" y="4842510"/>
              <a:ext cx="4244340" cy="2015490"/>
            </a:xfrm>
            <a:custGeom>
              <a:avLst/>
              <a:gdLst>
                <a:gd name="connsiteX0" fmla="*/ 4244340 w 4244340"/>
                <a:gd name="connsiteY0" fmla="*/ 1411224 h 2015490"/>
                <a:gd name="connsiteX1" fmla="*/ 3467862 w 4244340"/>
                <a:gd name="connsiteY1" fmla="*/ 2015490 h 2015490"/>
                <a:gd name="connsiteX2" fmla="*/ 0 w 4244340"/>
                <a:gd name="connsiteY2" fmla="*/ 2015490 h 2015490"/>
                <a:gd name="connsiteX3" fmla="*/ 656844 w 4244340"/>
                <a:gd name="connsiteY3" fmla="*/ 430530 h 2015490"/>
                <a:gd name="connsiteX4" fmla="*/ 1422654 w 4244340"/>
                <a:gd name="connsiteY4" fmla="*/ 582930 h 2015490"/>
                <a:gd name="connsiteX5" fmla="*/ 2832354 w 4244340"/>
                <a:gd name="connsiteY5" fmla="*/ 0 h 2015490"/>
                <a:gd name="connsiteX6" fmla="*/ 4244340 w 4244340"/>
                <a:gd name="connsiteY6" fmla="*/ 1411224 h 20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40" h="2015490">
                  <a:moveTo>
                    <a:pt x="4244340" y="1411224"/>
                  </a:moveTo>
                  <a:cubicBezTo>
                    <a:pt x="4011930" y="1642872"/>
                    <a:pt x="3751326" y="1846326"/>
                    <a:pt x="3467862" y="2015490"/>
                  </a:cubicBezTo>
                  <a:lnTo>
                    <a:pt x="0" y="2015490"/>
                  </a:lnTo>
                  <a:lnTo>
                    <a:pt x="656844" y="430530"/>
                  </a:lnTo>
                  <a:cubicBezTo>
                    <a:pt x="892302" y="528828"/>
                    <a:pt x="1151382" y="582930"/>
                    <a:pt x="1422654" y="582930"/>
                  </a:cubicBezTo>
                  <a:cubicBezTo>
                    <a:pt x="1972818" y="582930"/>
                    <a:pt x="2471166" y="360426"/>
                    <a:pt x="2832354" y="0"/>
                  </a:cubicBezTo>
                  <a:lnTo>
                    <a:pt x="4244340" y="1411224"/>
                  </a:lnTo>
                  <a:close/>
                </a:path>
              </a:pathLst>
            </a:custGeom>
            <a:solidFill>
              <a:schemeClr val="bg1">
                <a:alpha val="50000"/>
              </a:schemeClr>
            </a:solidFill>
            <a:ln w="7618"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332C466-4CA3-4E57-8287-0C062CA5D6A2}"/>
                </a:ext>
              </a:extLst>
            </p:cNvPr>
            <p:cNvSpPr/>
            <p:nvPr/>
          </p:nvSpPr>
          <p:spPr>
            <a:xfrm>
              <a:off x="0" y="3430524"/>
              <a:ext cx="2446020" cy="3427475"/>
            </a:xfrm>
            <a:custGeom>
              <a:avLst/>
              <a:gdLst>
                <a:gd name="connsiteX0" fmla="*/ 2446020 w 2446020"/>
                <a:gd name="connsiteY0" fmla="*/ 1842516 h 3427475"/>
                <a:gd name="connsiteX1" fmla="*/ 1789176 w 2446020"/>
                <a:gd name="connsiteY1" fmla="*/ 3427476 h 3427475"/>
                <a:gd name="connsiteX2" fmla="*/ 1166622 w 2446020"/>
                <a:gd name="connsiteY2" fmla="*/ 3427476 h 3427475"/>
                <a:gd name="connsiteX3" fmla="*/ 387858 w 2446020"/>
                <a:gd name="connsiteY3" fmla="*/ 2820924 h 3427475"/>
                <a:gd name="connsiteX4" fmla="*/ 387858 w 2446020"/>
                <a:gd name="connsiteY4" fmla="*/ 2820924 h 3427475"/>
                <a:gd name="connsiteX5" fmla="*/ 0 w 2446020"/>
                <a:gd name="connsiteY5" fmla="*/ 2369820 h 3427475"/>
                <a:gd name="connsiteX6" fmla="*/ 0 w 2446020"/>
                <a:gd name="connsiteY6" fmla="*/ 0 h 3427475"/>
                <a:gd name="connsiteX7" fmla="*/ 1216152 w 2446020"/>
                <a:gd name="connsiteY7" fmla="*/ 0 h 3427475"/>
                <a:gd name="connsiteX8" fmla="*/ 2446020 w 2446020"/>
                <a:gd name="connsiteY8" fmla="*/ 1842516 h 342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020" h="3427475">
                  <a:moveTo>
                    <a:pt x="2446020" y="1842516"/>
                  </a:moveTo>
                  <a:lnTo>
                    <a:pt x="1789176" y="3427476"/>
                  </a:lnTo>
                  <a:lnTo>
                    <a:pt x="1166622" y="3427476"/>
                  </a:lnTo>
                  <a:cubicBezTo>
                    <a:pt x="882396" y="3257550"/>
                    <a:pt x="621030" y="3053334"/>
                    <a:pt x="387858" y="2820924"/>
                  </a:cubicBezTo>
                  <a:lnTo>
                    <a:pt x="387858" y="2820924"/>
                  </a:lnTo>
                  <a:cubicBezTo>
                    <a:pt x="247650" y="2679954"/>
                    <a:pt x="118110" y="2529078"/>
                    <a:pt x="0" y="2369820"/>
                  </a:cubicBezTo>
                  <a:lnTo>
                    <a:pt x="0" y="0"/>
                  </a:lnTo>
                  <a:lnTo>
                    <a:pt x="1216152" y="0"/>
                  </a:lnTo>
                  <a:cubicBezTo>
                    <a:pt x="1216152" y="829818"/>
                    <a:pt x="1724406" y="1541526"/>
                    <a:pt x="2446020" y="1842516"/>
                  </a:cubicBezTo>
                  <a:close/>
                </a:path>
              </a:pathLst>
            </a:custGeom>
            <a:solidFill>
              <a:schemeClr val="bg1">
                <a:alpha val="30000"/>
              </a:schemeClr>
            </a:solidFill>
            <a:ln w="7618"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F81EF33E-7C86-45D0-8F9F-0A2A821A1A35}"/>
                </a:ext>
              </a:extLst>
            </p:cNvPr>
            <p:cNvSpPr/>
            <p:nvPr/>
          </p:nvSpPr>
          <p:spPr>
            <a:xfrm>
              <a:off x="0" y="0"/>
              <a:ext cx="2444495" cy="3429762"/>
            </a:xfrm>
            <a:custGeom>
              <a:avLst/>
              <a:gdLst>
                <a:gd name="connsiteX0" fmla="*/ 2444496 w 2444495"/>
                <a:gd name="connsiteY0" fmla="*/ 1585722 h 3429762"/>
                <a:gd name="connsiteX1" fmla="*/ 1216152 w 2444495"/>
                <a:gd name="connsiteY1" fmla="*/ 3429000 h 3429762"/>
                <a:gd name="connsiteX2" fmla="*/ 1216152 w 2444495"/>
                <a:gd name="connsiteY2" fmla="*/ 3429762 h 3429762"/>
                <a:gd name="connsiteX3" fmla="*/ 0 w 2444495"/>
                <a:gd name="connsiteY3" fmla="*/ 3429762 h 3429762"/>
                <a:gd name="connsiteX4" fmla="*/ 0 w 2444495"/>
                <a:gd name="connsiteY4" fmla="*/ 1058418 h 3429762"/>
                <a:gd name="connsiteX5" fmla="*/ 387858 w 2444495"/>
                <a:gd name="connsiteY5" fmla="*/ 608076 h 3429762"/>
                <a:gd name="connsiteX6" fmla="*/ 388620 w 2444495"/>
                <a:gd name="connsiteY6" fmla="*/ 608838 h 3429762"/>
                <a:gd name="connsiteX7" fmla="*/ 1168908 w 2444495"/>
                <a:gd name="connsiteY7" fmla="*/ 0 h 3429762"/>
                <a:gd name="connsiteX8" fmla="*/ 1789176 w 2444495"/>
                <a:gd name="connsiteY8" fmla="*/ 0 h 3429762"/>
                <a:gd name="connsiteX9" fmla="*/ 2444496 w 2444495"/>
                <a:gd name="connsiteY9" fmla="*/ 1585722 h 34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495" h="3429762">
                  <a:moveTo>
                    <a:pt x="2444496" y="1585722"/>
                  </a:moveTo>
                  <a:cubicBezTo>
                    <a:pt x="1722882" y="1886712"/>
                    <a:pt x="1216152" y="2598420"/>
                    <a:pt x="1216152" y="3429000"/>
                  </a:cubicBezTo>
                  <a:lnTo>
                    <a:pt x="1216152" y="3429762"/>
                  </a:lnTo>
                  <a:lnTo>
                    <a:pt x="0" y="3429762"/>
                  </a:lnTo>
                  <a:lnTo>
                    <a:pt x="0" y="1058418"/>
                  </a:lnTo>
                  <a:cubicBezTo>
                    <a:pt x="118110" y="898398"/>
                    <a:pt x="247650" y="747522"/>
                    <a:pt x="387858" y="608076"/>
                  </a:cubicBezTo>
                  <a:lnTo>
                    <a:pt x="388620" y="608838"/>
                  </a:lnTo>
                  <a:cubicBezTo>
                    <a:pt x="621792" y="374142"/>
                    <a:pt x="883920" y="169926"/>
                    <a:pt x="1168908" y="0"/>
                  </a:cubicBezTo>
                  <a:lnTo>
                    <a:pt x="1789176" y="0"/>
                  </a:lnTo>
                  <a:lnTo>
                    <a:pt x="2444496" y="1585722"/>
                  </a:lnTo>
                  <a:close/>
                </a:path>
              </a:pathLst>
            </a:custGeom>
            <a:solidFill>
              <a:schemeClr val="bg1">
                <a:alpha val="25000"/>
              </a:schemeClr>
            </a:solidFill>
            <a:ln w="7618"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FA44F4D7-2958-476B-AB3C-D61FD00CC209}"/>
                </a:ext>
              </a:extLst>
            </p:cNvPr>
            <p:cNvSpPr/>
            <p:nvPr/>
          </p:nvSpPr>
          <p:spPr>
            <a:xfrm>
              <a:off x="1787271" y="0"/>
              <a:ext cx="4245102" cy="2016252"/>
            </a:xfrm>
            <a:custGeom>
              <a:avLst/>
              <a:gdLst>
                <a:gd name="connsiteX0" fmla="*/ 4245102 w 4245102"/>
                <a:gd name="connsiteY0" fmla="*/ 605028 h 2016252"/>
                <a:gd name="connsiteX1" fmla="*/ 2833878 w 4245102"/>
                <a:gd name="connsiteY1" fmla="*/ 2016252 h 2016252"/>
                <a:gd name="connsiteX2" fmla="*/ 1423416 w 4245102"/>
                <a:gd name="connsiteY2" fmla="*/ 1432560 h 2016252"/>
                <a:gd name="connsiteX3" fmla="*/ 656844 w 4245102"/>
                <a:gd name="connsiteY3" fmla="*/ 1584960 h 2016252"/>
                <a:gd name="connsiteX4" fmla="*/ 0 w 4245102"/>
                <a:gd name="connsiteY4" fmla="*/ 0 h 2016252"/>
                <a:gd name="connsiteX5" fmla="*/ 3468624 w 4245102"/>
                <a:gd name="connsiteY5" fmla="*/ 0 h 2016252"/>
                <a:gd name="connsiteX6" fmla="*/ 4245102 w 4245102"/>
                <a:gd name="connsiteY6" fmla="*/ 605028 h 2016252"/>
                <a:gd name="connsiteX7" fmla="*/ 4245102 w 4245102"/>
                <a:gd name="connsiteY7" fmla="*/ 605028 h 201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5102" h="2016252">
                  <a:moveTo>
                    <a:pt x="4245102" y="605028"/>
                  </a:moveTo>
                  <a:lnTo>
                    <a:pt x="2833878" y="2016252"/>
                  </a:lnTo>
                  <a:cubicBezTo>
                    <a:pt x="2472690" y="1655826"/>
                    <a:pt x="1974342" y="1432560"/>
                    <a:pt x="1423416" y="1432560"/>
                  </a:cubicBezTo>
                  <a:cubicBezTo>
                    <a:pt x="1152144" y="1432560"/>
                    <a:pt x="893064" y="1486662"/>
                    <a:pt x="656844" y="1584960"/>
                  </a:cubicBezTo>
                  <a:lnTo>
                    <a:pt x="0" y="0"/>
                  </a:lnTo>
                  <a:lnTo>
                    <a:pt x="3468624" y="0"/>
                  </a:lnTo>
                  <a:cubicBezTo>
                    <a:pt x="3752088" y="169164"/>
                    <a:pt x="4012692" y="372618"/>
                    <a:pt x="4245102" y="605028"/>
                  </a:cubicBezTo>
                  <a:lnTo>
                    <a:pt x="4245102" y="605028"/>
                  </a:lnTo>
                  <a:close/>
                </a:path>
              </a:pathLst>
            </a:custGeom>
            <a:solidFill>
              <a:schemeClr val="bg1">
                <a:alpha val="40000"/>
              </a:schemeClr>
            </a:solidFill>
            <a:ln w="7618"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2368717" y="2610310"/>
            <a:ext cx="8647924" cy="156925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AA3C2D32-694A-4BE9-AB4F-065336E813C0}"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2368716" y="4225725"/>
            <a:ext cx="8647923" cy="318186"/>
          </a:xfrm>
        </p:spPr>
        <p:txBody>
          <a:bodyPr>
            <a:normAutofit/>
          </a:bodyPr>
          <a:lstStyle>
            <a:lvl1pPr>
              <a:buNone/>
              <a:defRPr sz="2400">
                <a:solidFill>
                  <a:schemeClr val="bg1"/>
                </a:solidFill>
              </a:defRPr>
            </a:lvl1pPr>
          </a:lstStyle>
          <a:p>
            <a:pPr lvl="0"/>
            <a:r>
              <a:rPr lang="nl-NL"/>
              <a:t>Klikken om de tekststijl van het model te bewerken</a:t>
            </a:r>
          </a:p>
        </p:txBody>
      </p:sp>
      <p:sp>
        <p:nvSpPr>
          <p:cNvPr id="38" name="Tijdelijke aanduiding voor tekst 32">
            <a:extLst>
              <a:ext uri="{FF2B5EF4-FFF2-40B4-BE49-F238E27FC236}">
                <a16:creationId xmlns:a16="http://schemas.microsoft.com/office/drawing/2014/main" id="{CFA9BF8F-288A-4993-A11F-3DAB60CE830C}"/>
              </a:ext>
            </a:extLst>
          </p:cNvPr>
          <p:cNvSpPr>
            <a:spLocks noGrp="1"/>
          </p:cNvSpPr>
          <p:nvPr>
            <p:ph type="body" sz="quarter" idx="13"/>
          </p:nvPr>
        </p:nvSpPr>
        <p:spPr>
          <a:xfrm>
            <a:off x="4503201" y="6155040"/>
            <a:ext cx="6993474" cy="317659"/>
          </a:xfrm>
        </p:spPr>
        <p:txBody>
          <a:bodyPr>
            <a:noAutofit/>
          </a:bodyPr>
          <a:lstStyle>
            <a:lvl1pPr algn="r">
              <a:buNone/>
              <a:defRPr sz="1800">
                <a:solidFill>
                  <a:schemeClr val="bg1"/>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pic>
        <p:nvPicPr>
          <p:cNvPr id="37" name="Afbeelding 36">
            <a:extLst>
              <a:ext uri="{FF2B5EF4-FFF2-40B4-BE49-F238E27FC236}">
                <a16:creationId xmlns:a16="http://schemas.microsoft.com/office/drawing/2014/main" id="{3943869C-A571-47C8-95F3-276615CD83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386175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ogo groot wit + titel + tekst">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A9C58E80-B2B4-4BA9-A3B7-E6C4F3C08489}"/>
              </a:ext>
            </a:extLst>
          </p:cNvPr>
          <p:cNvGrpSpPr/>
          <p:nvPr userDrawn="1"/>
        </p:nvGrpSpPr>
        <p:grpSpPr>
          <a:xfrm>
            <a:off x="0" y="0"/>
            <a:ext cx="6032373" cy="6858000"/>
            <a:chOff x="0" y="0"/>
            <a:chExt cx="6032373" cy="6858000"/>
          </a:xfrm>
        </p:grpSpPr>
        <p:sp>
          <p:nvSpPr>
            <p:cNvPr id="9" name="Vrije vorm: vorm 8">
              <a:extLst>
                <a:ext uri="{FF2B5EF4-FFF2-40B4-BE49-F238E27FC236}">
                  <a16:creationId xmlns:a16="http://schemas.microsoft.com/office/drawing/2014/main" id="{62995C96-ED1D-42A7-A3F7-22D8B64B0708}"/>
                </a:ext>
              </a:extLst>
            </p:cNvPr>
            <p:cNvSpPr/>
            <p:nvPr/>
          </p:nvSpPr>
          <p:spPr>
            <a:xfrm>
              <a:off x="1788032" y="4842510"/>
              <a:ext cx="4244340" cy="2015490"/>
            </a:xfrm>
            <a:custGeom>
              <a:avLst/>
              <a:gdLst>
                <a:gd name="connsiteX0" fmla="*/ 4244340 w 4244340"/>
                <a:gd name="connsiteY0" fmla="*/ 1411224 h 2015490"/>
                <a:gd name="connsiteX1" fmla="*/ 3467862 w 4244340"/>
                <a:gd name="connsiteY1" fmla="*/ 2015490 h 2015490"/>
                <a:gd name="connsiteX2" fmla="*/ 0 w 4244340"/>
                <a:gd name="connsiteY2" fmla="*/ 2015490 h 2015490"/>
                <a:gd name="connsiteX3" fmla="*/ 656844 w 4244340"/>
                <a:gd name="connsiteY3" fmla="*/ 430530 h 2015490"/>
                <a:gd name="connsiteX4" fmla="*/ 1422654 w 4244340"/>
                <a:gd name="connsiteY4" fmla="*/ 582930 h 2015490"/>
                <a:gd name="connsiteX5" fmla="*/ 2832354 w 4244340"/>
                <a:gd name="connsiteY5" fmla="*/ 0 h 2015490"/>
                <a:gd name="connsiteX6" fmla="*/ 4244340 w 4244340"/>
                <a:gd name="connsiteY6" fmla="*/ 1411224 h 20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40" h="2015490">
                  <a:moveTo>
                    <a:pt x="4244340" y="1411224"/>
                  </a:moveTo>
                  <a:cubicBezTo>
                    <a:pt x="4011930" y="1642872"/>
                    <a:pt x="3751326" y="1846326"/>
                    <a:pt x="3467862" y="2015490"/>
                  </a:cubicBezTo>
                  <a:lnTo>
                    <a:pt x="0" y="2015490"/>
                  </a:lnTo>
                  <a:lnTo>
                    <a:pt x="656844" y="430530"/>
                  </a:lnTo>
                  <a:cubicBezTo>
                    <a:pt x="892302" y="528828"/>
                    <a:pt x="1151382" y="582930"/>
                    <a:pt x="1422654" y="582930"/>
                  </a:cubicBezTo>
                  <a:cubicBezTo>
                    <a:pt x="1972818" y="582930"/>
                    <a:pt x="2471166" y="360426"/>
                    <a:pt x="2832354" y="0"/>
                  </a:cubicBezTo>
                  <a:lnTo>
                    <a:pt x="4244340" y="1411224"/>
                  </a:lnTo>
                  <a:close/>
                </a:path>
              </a:pathLst>
            </a:custGeom>
            <a:solidFill>
              <a:srgbClr val="000000">
                <a:alpha val="10000"/>
              </a:srgbClr>
            </a:solidFill>
            <a:ln w="7618"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332C466-4CA3-4E57-8287-0C062CA5D6A2}"/>
                </a:ext>
              </a:extLst>
            </p:cNvPr>
            <p:cNvSpPr/>
            <p:nvPr/>
          </p:nvSpPr>
          <p:spPr>
            <a:xfrm>
              <a:off x="0" y="3430524"/>
              <a:ext cx="2446020" cy="3427475"/>
            </a:xfrm>
            <a:custGeom>
              <a:avLst/>
              <a:gdLst>
                <a:gd name="connsiteX0" fmla="*/ 2446020 w 2446020"/>
                <a:gd name="connsiteY0" fmla="*/ 1842516 h 3427475"/>
                <a:gd name="connsiteX1" fmla="*/ 1789176 w 2446020"/>
                <a:gd name="connsiteY1" fmla="*/ 3427476 h 3427475"/>
                <a:gd name="connsiteX2" fmla="*/ 1166622 w 2446020"/>
                <a:gd name="connsiteY2" fmla="*/ 3427476 h 3427475"/>
                <a:gd name="connsiteX3" fmla="*/ 387858 w 2446020"/>
                <a:gd name="connsiteY3" fmla="*/ 2820924 h 3427475"/>
                <a:gd name="connsiteX4" fmla="*/ 387858 w 2446020"/>
                <a:gd name="connsiteY4" fmla="*/ 2820924 h 3427475"/>
                <a:gd name="connsiteX5" fmla="*/ 0 w 2446020"/>
                <a:gd name="connsiteY5" fmla="*/ 2369820 h 3427475"/>
                <a:gd name="connsiteX6" fmla="*/ 0 w 2446020"/>
                <a:gd name="connsiteY6" fmla="*/ 0 h 3427475"/>
                <a:gd name="connsiteX7" fmla="*/ 1216152 w 2446020"/>
                <a:gd name="connsiteY7" fmla="*/ 0 h 3427475"/>
                <a:gd name="connsiteX8" fmla="*/ 2446020 w 2446020"/>
                <a:gd name="connsiteY8" fmla="*/ 1842516 h 342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020" h="3427475">
                  <a:moveTo>
                    <a:pt x="2446020" y="1842516"/>
                  </a:moveTo>
                  <a:lnTo>
                    <a:pt x="1789176" y="3427476"/>
                  </a:lnTo>
                  <a:lnTo>
                    <a:pt x="1166622" y="3427476"/>
                  </a:lnTo>
                  <a:cubicBezTo>
                    <a:pt x="882396" y="3257550"/>
                    <a:pt x="621030" y="3053334"/>
                    <a:pt x="387858" y="2820924"/>
                  </a:cubicBezTo>
                  <a:lnTo>
                    <a:pt x="387858" y="2820924"/>
                  </a:lnTo>
                  <a:cubicBezTo>
                    <a:pt x="247650" y="2679954"/>
                    <a:pt x="118110" y="2529078"/>
                    <a:pt x="0" y="2369820"/>
                  </a:cubicBezTo>
                  <a:lnTo>
                    <a:pt x="0" y="0"/>
                  </a:lnTo>
                  <a:lnTo>
                    <a:pt x="1216152" y="0"/>
                  </a:lnTo>
                  <a:cubicBezTo>
                    <a:pt x="1216152" y="829818"/>
                    <a:pt x="1724406" y="1541526"/>
                    <a:pt x="2446020" y="1842516"/>
                  </a:cubicBezTo>
                  <a:close/>
                </a:path>
              </a:pathLst>
            </a:custGeom>
            <a:solidFill>
              <a:srgbClr val="333333">
                <a:alpha val="10000"/>
              </a:srgbClr>
            </a:solidFill>
            <a:ln w="7618"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F81EF33E-7C86-45D0-8F9F-0A2A821A1A35}"/>
                </a:ext>
              </a:extLst>
            </p:cNvPr>
            <p:cNvSpPr/>
            <p:nvPr/>
          </p:nvSpPr>
          <p:spPr>
            <a:xfrm>
              <a:off x="0" y="0"/>
              <a:ext cx="2444495" cy="3429762"/>
            </a:xfrm>
            <a:custGeom>
              <a:avLst/>
              <a:gdLst>
                <a:gd name="connsiteX0" fmla="*/ 2444496 w 2444495"/>
                <a:gd name="connsiteY0" fmla="*/ 1585722 h 3429762"/>
                <a:gd name="connsiteX1" fmla="*/ 1216152 w 2444495"/>
                <a:gd name="connsiteY1" fmla="*/ 3429000 h 3429762"/>
                <a:gd name="connsiteX2" fmla="*/ 1216152 w 2444495"/>
                <a:gd name="connsiteY2" fmla="*/ 3429762 h 3429762"/>
                <a:gd name="connsiteX3" fmla="*/ 0 w 2444495"/>
                <a:gd name="connsiteY3" fmla="*/ 3429762 h 3429762"/>
                <a:gd name="connsiteX4" fmla="*/ 0 w 2444495"/>
                <a:gd name="connsiteY4" fmla="*/ 1058418 h 3429762"/>
                <a:gd name="connsiteX5" fmla="*/ 387858 w 2444495"/>
                <a:gd name="connsiteY5" fmla="*/ 608076 h 3429762"/>
                <a:gd name="connsiteX6" fmla="*/ 388620 w 2444495"/>
                <a:gd name="connsiteY6" fmla="*/ 608838 h 3429762"/>
                <a:gd name="connsiteX7" fmla="*/ 1168908 w 2444495"/>
                <a:gd name="connsiteY7" fmla="*/ 0 h 3429762"/>
                <a:gd name="connsiteX8" fmla="*/ 1789176 w 2444495"/>
                <a:gd name="connsiteY8" fmla="*/ 0 h 3429762"/>
                <a:gd name="connsiteX9" fmla="*/ 2444496 w 2444495"/>
                <a:gd name="connsiteY9" fmla="*/ 1585722 h 34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495" h="3429762">
                  <a:moveTo>
                    <a:pt x="2444496" y="1585722"/>
                  </a:moveTo>
                  <a:cubicBezTo>
                    <a:pt x="1722882" y="1886712"/>
                    <a:pt x="1216152" y="2598420"/>
                    <a:pt x="1216152" y="3429000"/>
                  </a:cubicBezTo>
                  <a:lnTo>
                    <a:pt x="1216152" y="3429762"/>
                  </a:lnTo>
                  <a:lnTo>
                    <a:pt x="0" y="3429762"/>
                  </a:lnTo>
                  <a:lnTo>
                    <a:pt x="0" y="1058418"/>
                  </a:lnTo>
                  <a:cubicBezTo>
                    <a:pt x="118110" y="898398"/>
                    <a:pt x="247650" y="747522"/>
                    <a:pt x="387858" y="608076"/>
                  </a:cubicBezTo>
                  <a:lnTo>
                    <a:pt x="388620" y="608838"/>
                  </a:lnTo>
                  <a:cubicBezTo>
                    <a:pt x="621792" y="374142"/>
                    <a:pt x="883920" y="169926"/>
                    <a:pt x="1168908" y="0"/>
                  </a:cubicBezTo>
                  <a:lnTo>
                    <a:pt x="1789176" y="0"/>
                  </a:lnTo>
                  <a:lnTo>
                    <a:pt x="2444496" y="1585722"/>
                  </a:lnTo>
                  <a:close/>
                </a:path>
              </a:pathLst>
            </a:custGeom>
            <a:solidFill>
              <a:srgbClr val="B3B3B3">
                <a:alpha val="10000"/>
              </a:srgbClr>
            </a:solidFill>
            <a:ln w="761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FA44F4D7-2958-476B-AB3C-D61FD00CC209}"/>
                </a:ext>
              </a:extLst>
            </p:cNvPr>
            <p:cNvSpPr/>
            <p:nvPr/>
          </p:nvSpPr>
          <p:spPr>
            <a:xfrm>
              <a:off x="1787271" y="0"/>
              <a:ext cx="4245102" cy="2016252"/>
            </a:xfrm>
            <a:custGeom>
              <a:avLst/>
              <a:gdLst>
                <a:gd name="connsiteX0" fmla="*/ 4245102 w 4245102"/>
                <a:gd name="connsiteY0" fmla="*/ 605028 h 2016252"/>
                <a:gd name="connsiteX1" fmla="*/ 2833878 w 4245102"/>
                <a:gd name="connsiteY1" fmla="*/ 2016252 h 2016252"/>
                <a:gd name="connsiteX2" fmla="*/ 1423416 w 4245102"/>
                <a:gd name="connsiteY2" fmla="*/ 1432560 h 2016252"/>
                <a:gd name="connsiteX3" fmla="*/ 656844 w 4245102"/>
                <a:gd name="connsiteY3" fmla="*/ 1584960 h 2016252"/>
                <a:gd name="connsiteX4" fmla="*/ 0 w 4245102"/>
                <a:gd name="connsiteY4" fmla="*/ 0 h 2016252"/>
                <a:gd name="connsiteX5" fmla="*/ 3468624 w 4245102"/>
                <a:gd name="connsiteY5" fmla="*/ 0 h 2016252"/>
                <a:gd name="connsiteX6" fmla="*/ 4245102 w 4245102"/>
                <a:gd name="connsiteY6" fmla="*/ 605028 h 2016252"/>
                <a:gd name="connsiteX7" fmla="*/ 4245102 w 4245102"/>
                <a:gd name="connsiteY7" fmla="*/ 605028 h 201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5102" h="2016252">
                  <a:moveTo>
                    <a:pt x="4245102" y="605028"/>
                  </a:moveTo>
                  <a:lnTo>
                    <a:pt x="2833878" y="2016252"/>
                  </a:lnTo>
                  <a:cubicBezTo>
                    <a:pt x="2472690" y="1655826"/>
                    <a:pt x="1974342" y="1432560"/>
                    <a:pt x="1423416" y="1432560"/>
                  </a:cubicBezTo>
                  <a:cubicBezTo>
                    <a:pt x="1152144" y="1432560"/>
                    <a:pt x="893064" y="1486662"/>
                    <a:pt x="656844" y="1584960"/>
                  </a:cubicBezTo>
                  <a:lnTo>
                    <a:pt x="0" y="0"/>
                  </a:lnTo>
                  <a:lnTo>
                    <a:pt x="3468624" y="0"/>
                  </a:lnTo>
                  <a:cubicBezTo>
                    <a:pt x="3752088" y="169164"/>
                    <a:pt x="4012692" y="372618"/>
                    <a:pt x="4245102" y="605028"/>
                  </a:cubicBezTo>
                  <a:lnTo>
                    <a:pt x="4245102" y="605028"/>
                  </a:lnTo>
                  <a:close/>
                </a:path>
              </a:pathLst>
            </a:custGeom>
            <a:solidFill>
              <a:srgbClr val="4D4D4D">
                <a:alpha val="10000"/>
              </a:srgbClr>
            </a:solidFill>
            <a:ln w="7618"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2368717" y="2391105"/>
            <a:ext cx="8647924" cy="1569259"/>
          </a:xfrm>
        </p:spPr>
        <p:txBody>
          <a:bodyPr>
            <a:normAutofit/>
          </a:bodyPr>
          <a:lstStyle>
            <a:lvl1pPr>
              <a:defRPr sz="6000"/>
            </a:lvl1pPr>
          </a:lstStyle>
          <a:p>
            <a:pPr lvl="0">
              <a:lnSpc>
                <a:spcPct val="80000"/>
              </a:lnSpc>
              <a:spcBef>
                <a:spcPct val="0"/>
              </a:spcBef>
              <a:buNone/>
            </a:pPr>
            <a:r>
              <a:rPr lang="nl-NL" dirty="0"/>
              <a:t>Klikken om een titel toe te 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tx1"/>
                </a:solidFill>
              </a:defRPr>
            </a:lvl1pPr>
          </a:lstStyle>
          <a:p>
            <a:fld id="{7FBDC5F4-DDBC-4A63-BD85-040AA3908083}"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tx1"/>
                </a:solidFill>
              </a:defRPr>
            </a:lvl1pPr>
          </a:lstStyle>
          <a:p>
            <a:endParaRPr lang="nl-NL" dirty="0">
              <a:solidFill>
                <a:schemeClr val="tx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tx1"/>
                </a:solidFill>
              </a:defRPr>
            </a:lvl1pPr>
          </a:lstStyle>
          <a:p>
            <a:fld id="{5610836C-8171-42F2-BE51-191147BFC492}" type="slidenum">
              <a:rPr lang="nl-NL" smtClean="0"/>
              <a:pPr/>
              <a:t>‹nr.›</a:t>
            </a:fld>
            <a:endParaRPr lang="nl-NL" dirty="0"/>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2368716" y="4006520"/>
            <a:ext cx="8647923" cy="318186"/>
          </a:xfrm>
        </p:spPr>
        <p:txBody>
          <a:bodyPr>
            <a:normAutofit/>
          </a:bodyPr>
          <a:lstStyle>
            <a:lvl1pPr>
              <a:buNone/>
              <a:defRPr sz="2400">
                <a:solidFill>
                  <a:schemeClr val="accent2"/>
                </a:solidFill>
              </a:defRPr>
            </a:lvl1pPr>
          </a:lstStyle>
          <a:p>
            <a:pPr lvl="0"/>
            <a:r>
              <a:rPr lang="nl-NL" dirty="0"/>
              <a:t>Klikken om de tekststijl van het model te bewerken</a:t>
            </a:r>
          </a:p>
        </p:txBody>
      </p:sp>
      <p:sp>
        <p:nvSpPr>
          <p:cNvPr id="36" name="Vrije vorm: vorm 35">
            <a:extLst>
              <a:ext uri="{FF2B5EF4-FFF2-40B4-BE49-F238E27FC236}">
                <a16:creationId xmlns:a16="http://schemas.microsoft.com/office/drawing/2014/main" id="{3A806F8D-4BB1-48D3-ACC8-811D1A44315D}"/>
              </a:ext>
            </a:extLst>
          </p:cNvPr>
          <p:cNvSpPr/>
          <p:nvPr userDrawn="1"/>
        </p:nvSpPr>
        <p:spPr>
          <a:xfrm>
            <a:off x="6257582" y="4556362"/>
            <a:ext cx="1476000"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37" name="Tijdelijke aanduiding voor tekst 60">
            <a:extLst>
              <a:ext uri="{FF2B5EF4-FFF2-40B4-BE49-F238E27FC236}">
                <a16:creationId xmlns:a16="http://schemas.microsoft.com/office/drawing/2014/main" id="{32AD0525-2A03-4C6A-AF4B-863169BDD723}"/>
              </a:ext>
            </a:extLst>
          </p:cNvPr>
          <p:cNvSpPr>
            <a:spLocks noGrp="1"/>
          </p:cNvSpPr>
          <p:nvPr>
            <p:ph type="body" sz="quarter" idx="13"/>
          </p:nvPr>
        </p:nvSpPr>
        <p:spPr>
          <a:xfrm>
            <a:off x="6257583" y="4812625"/>
            <a:ext cx="2322746" cy="1581429"/>
          </a:xfrm>
        </p:spPr>
        <p:txBody>
          <a:bodyPr/>
          <a:lstStyle>
            <a:lvl1pPr>
              <a:buClr>
                <a:schemeClr val="accent2"/>
              </a:buClr>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8" name="Afbeelding 37">
            <a:extLst>
              <a:ext uri="{FF2B5EF4-FFF2-40B4-BE49-F238E27FC236}">
                <a16:creationId xmlns:a16="http://schemas.microsoft.com/office/drawing/2014/main" id="{72125680-C482-4597-AA8B-8BF55E0B9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543075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ogo groot blauw + titel + tekst">
    <p:bg>
      <p:bgPr>
        <a:solidFill>
          <a:schemeClr val="accent1"/>
        </a:solidFill>
        <a:effectLst/>
      </p:bgPr>
    </p:bg>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A9C58E80-B2B4-4BA9-A3B7-E6C4F3C08489}"/>
              </a:ext>
            </a:extLst>
          </p:cNvPr>
          <p:cNvGrpSpPr/>
          <p:nvPr/>
        </p:nvGrpSpPr>
        <p:grpSpPr>
          <a:xfrm>
            <a:off x="0" y="0"/>
            <a:ext cx="6032373" cy="6858000"/>
            <a:chOff x="0" y="0"/>
            <a:chExt cx="6032373" cy="6858000"/>
          </a:xfrm>
        </p:grpSpPr>
        <p:sp>
          <p:nvSpPr>
            <p:cNvPr id="9" name="Vrije vorm: vorm 8">
              <a:extLst>
                <a:ext uri="{FF2B5EF4-FFF2-40B4-BE49-F238E27FC236}">
                  <a16:creationId xmlns:a16="http://schemas.microsoft.com/office/drawing/2014/main" id="{62995C96-ED1D-42A7-A3F7-22D8B64B0708}"/>
                </a:ext>
              </a:extLst>
            </p:cNvPr>
            <p:cNvSpPr/>
            <p:nvPr/>
          </p:nvSpPr>
          <p:spPr>
            <a:xfrm>
              <a:off x="1788032" y="4842510"/>
              <a:ext cx="4244340" cy="2015490"/>
            </a:xfrm>
            <a:custGeom>
              <a:avLst/>
              <a:gdLst>
                <a:gd name="connsiteX0" fmla="*/ 4244340 w 4244340"/>
                <a:gd name="connsiteY0" fmla="*/ 1411224 h 2015490"/>
                <a:gd name="connsiteX1" fmla="*/ 3467862 w 4244340"/>
                <a:gd name="connsiteY1" fmla="*/ 2015490 h 2015490"/>
                <a:gd name="connsiteX2" fmla="*/ 0 w 4244340"/>
                <a:gd name="connsiteY2" fmla="*/ 2015490 h 2015490"/>
                <a:gd name="connsiteX3" fmla="*/ 656844 w 4244340"/>
                <a:gd name="connsiteY3" fmla="*/ 430530 h 2015490"/>
                <a:gd name="connsiteX4" fmla="*/ 1422654 w 4244340"/>
                <a:gd name="connsiteY4" fmla="*/ 582930 h 2015490"/>
                <a:gd name="connsiteX5" fmla="*/ 2832354 w 4244340"/>
                <a:gd name="connsiteY5" fmla="*/ 0 h 2015490"/>
                <a:gd name="connsiteX6" fmla="*/ 4244340 w 4244340"/>
                <a:gd name="connsiteY6" fmla="*/ 1411224 h 20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40" h="2015490">
                  <a:moveTo>
                    <a:pt x="4244340" y="1411224"/>
                  </a:moveTo>
                  <a:cubicBezTo>
                    <a:pt x="4011930" y="1642872"/>
                    <a:pt x="3751326" y="1846326"/>
                    <a:pt x="3467862" y="2015490"/>
                  </a:cubicBezTo>
                  <a:lnTo>
                    <a:pt x="0" y="2015490"/>
                  </a:lnTo>
                  <a:lnTo>
                    <a:pt x="656844" y="430530"/>
                  </a:lnTo>
                  <a:cubicBezTo>
                    <a:pt x="892302" y="528828"/>
                    <a:pt x="1151382" y="582930"/>
                    <a:pt x="1422654" y="582930"/>
                  </a:cubicBezTo>
                  <a:cubicBezTo>
                    <a:pt x="1972818" y="582930"/>
                    <a:pt x="2471166" y="360426"/>
                    <a:pt x="2832354" y="0"/>
                  </a:cubicBezTo>
                  <a:lnTo>
                    <a:pt x="4244340" y="1411224"/>
                  </a:lnTo>
                  <a:close/>
                </a:path>
              </a:pathLst>
            </a:custGeom>
            <a:solidFill>
              <a:schemeClr val="bg1">
                <a:alpha val="50000"/>
              </a:schemeClr>
            </a:solidFill>
            <a:ln w="7618"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332C466-4CA3-4E57-8287-0C062CA5D6A2}"/>
                </a:ext>
              </a:extLst>
            </p:cNvPr>
            <p:cNvSpPr/>
            <p:nvPr/>
          </p:nvSpPr>
          <p:spPr>
            <a:xfrm>
              <a:off x="0" y="3430524"/>
              <a:ext cx="2446020" cy="3427475"/>
            </a:xfrm>
            <a:custGeom>
              <a:avLst/>
              <a:gdLst>
                <a:gd name="connsiteX0" fmla="*/ 2446020 w 2446020"/>
                <a:gd name="connsiteY0" fmla="*/ 1842516 h 3427475"/>
                <a:gd name="connsiteX1" fmla="*/ 1789176 w 2446020"/>
                <a:gd name="connsiteY1" fmla="*/ 3427476 h 3427475"/>
                <a:gd name="connsiteX2" fmla="*/ 1166622 w 2446020"/>
                <a:gd name="connsiteY2" fmla="*/ 3427476 h 3427475"/>
                <a:gd name="connsiteX3" fmla="*/ 387858 w 2446020"/>
                <a:gd name="connsiteY3" fmla="*/ 2820924 h 3427475"/>
                <a:gd name="connsiteX4" fmla="*/ 387858 w 2446020"/>
                <a:gd name="connsiteY4" fmla="*/ 2820924 h 3427475"/>
                <a:gd name="connsiteX5" fmla="*/ 0 w 2446020"/>
                <a:gd name="connsiteY5" fmla="*/ 2369820 h 3427475"/>
                <a:gd name="connsiteX6" fmla="*/ 0 w 2446020"/>
                <a:gd name="connsiteY6" fmla="*/ 0 h 3427475"/>
                <a:gd name="connsiteX7" fmla="*/ 1216152 w 2446020"/>
                <a:gd name="connsiteY7" fmla="*/ 0 h 3427475"/>
                <a:gd name="connsiteX8" fmla="*/ 2446020 w 2446020"/>
                <a:gd name="connsiteY8" fmla="*/ 1842516 h 342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020" h="3427475">
                  <a:moveTo>
                    <a:pt x="2446020" y="1842516"/>
                  </a:moveTo>
                  <a:lnTo>
                    <a:pt x="1789176" y="3427476"/>
                  </a:lnTo>
                  <a:lnTo>
                    <a:pt x="1166622" y="3427476"/>
                  </a:lnTo>
                  <a:cubicBezTo>
                    <a:pt x="882396" y="3257550"/>
                    <a:pt x="621030" y="3053334"/>
                    <a:pt x="387858" y="2820924"/>
                  </a:cubicBezTo>
                  <a:lnTo>
                    <a:pt x="387858" y="2820924"/>
                  </a:lnTo>
                  <a:cubicBezTo>
                    <a:pt x="247650" y="2679954"/>
                    <a:pt x="118110" y="2529078"/>
                    <a:pt x="0" y="2369820"/>
                  </a:cubicBezTo>
                  <a:lnTo>
                    <a:pt x="0" y="0"/>
                  </a:lnTo>
                  <a:lnTo>
                    <a:pt x="1216152" y="0"/>
                  </a:lnTo>
                  <a:cubicBezTo>
                    <a:pt x="1216152" y="829818"/>
                    <a:pt x="1724406" y="1541526"/>
                    <a:pt x="2446020" y="1842516"/>
                  </a:cubicBezTo>
                  <a:close/>
                </a:path>
              </a:pathLst>
            </a:custGeom>
            <a:solidFill>
              <a:schemeClr val="bg1">
                <a:alpha val="30000"/>
              </a:schemeClr>
            </a:solidFill>
            <a:ln w="7618"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F81EF33E-7C86-45D0-8F9F-0A2A821A1A35}"/>
                </a:ext>
              </a:extLst>
            </p:cNvPr>
            <p:cNvSpPr/>
            <p:nvPr/>
          </p:nvSpPr>
          <p:spPr>
            <a:xfrm>
              <a:off x="0" y="0"/>
              <a:ext cx="2444495" cy="3429762"/>
            </a:xfrm>
            <a:custGeom>
              <a:avLst/>
              <a:gdLst>
                <a:gd name="connsiteX0" fmla="*/ 2444496 w 2444495"/>
                <a:gd name="connsiteY0" fmla="*/ 1585722 h 3429762"/>
                <a:gd name="connsiteX1" fmla="*/ 1216152 w 2444495"/>
                <a:gd name="connsiteY1" fmla="*/ 3429000 h 3429762"/>
                <a:gd name="connsiteX2" fmla="*/ 1216152 w 2444495"/>
                <a:gd name="connsiteY2" fmla="*/ 3429762 h 3429762"/>
                <a:gd name="connsiteX3" fmla="*/ 0 w 2444495"/>
                <a:gd name="connsiteY3" fmla="*/ 3429762 h 3429762"/>
                <a:gd name="connsiteX4" fmla="*/ 0 w 2444495"/>
                <a:gd name="connsiteY4" fmla="*/ 1058418 h 3429762"/>
                <a:gd name="connsiteX5" fmla="*/ 387858 w 2444495"/>
                <a:gd name="connsiteY5" fmla="*/ 608076 h 3429762"/>
                <a:gd name="connsiteX6" fmla="*/ 388620 w 2444495"/>
                <a:gd name="connsiteY6" fmla="*/ 608838 h 3429762"/>
                <a:gd name="connsiteX7" fmla="*/ 1168908 w 2444495"/>
                <a:gd name="connsiteY7" fmla="*/ 0 h 3429762"/>
                <a:gd name="connsiteX8" fmla="*/ 1789176 w 2444495"/>
                <a:gd name="connsiteY8" fmla="*/ 0 h 3429762"/>
                <a:gd name="connsiteX9" fmla="*/ 2444496 w 2444495"/>
                <a:gd name="connsiteY9" fmla="*/ 1585722 h 34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495" h="3429762">
                  <a:moveTo>
                    <a:pt x="2444496" y="1585722"/>
                  </a:moveTo>
                  <a:cubicBezTo>
                    <a:pt x="1722882" y="1886712"/>
                    <a:pt x="1216152" y="2598420"/>
                    <a:pt x="1216152" y="3429000"/>
                  </a:cubicBezTo>
                  <a:lnTo>
                    <a:pt x="1216152" y="3429762"/>
                  </a:lnTo>
                  <a:lnTo>
                    <a:pt x="0" y="3429762"/>
                  </a:lnTo>
                  <a:lnTo>
                    <a:pt x="0" y="1058418"/>
                  </a:lnTo>
                  <a:cubicBezTo>
                    <a:pt x="118110" y="898398"/>
                    <a:pt x="247650" y="747522"/>
                    <a:pt x="387858" y="608076"/>
                  </a:cubicBezTo>
                  <a:lnTo>
                    <a:pt x="388620" y="608838"/>
                  </a:lnTo>
                  <a:cubicBezTo>
                    <a:pt x="621792" y="374142"/>
                    <a:pt x="883920" y="169926"/>
                    <a:pt x="1168908" y="0"/>
                  </a:cubicBezTo>
                  <a:lnTo>
                    <a:pt x="1789176" y="0"/>
                  </a:lnTo>
                  <a:lnTo>
                    <a:pt x="2444496" y="1585722"/>
                  </a:lnTo>
                  <a:close/>
                </a:path>
              </a:pathLst>
            </a:custGeom>
            <a:solidFill>
              <a:schemeClr val="bg1">
                <a:alpha val="25000"/>
              </a:schemeClr>
            </a:solidFill>
            <a:ln w="7618"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FA44F4D7-2958-476B-AB3C-D61FD00CC209}"/>
                </a:ext>
              </a:extLst>
            </p:cNvPr>
            <p:cNvSpPr/>
            <p:nvPr/>
          </p:nvSpPr>
          <p:spPr>
            <a:xfrm>
              <a:off x="1787271" y="0"/>
              <a:ext cx="4245102" cy="2016252"/>
            </a:xfrm>
            <a:custGeom>
              <a:avLst/>
              <a:gdLst>
                <a:gd name="connsiteX0" fmla="*/ 4245102 w 4245102"/>
                <a:gd name="connsiteY0" fmla="*/ 605028 h 2016252"/>
                <a:gd name="connsiteX1" fmla="*/ 2833878 w 4245102"/>
                <a:gd name="connsiteY1" fmla="*/ 2016252 h 2016252"/>
                <a:gd name="connsiteX2" fmla="*/ 1423416 w 4245102"/>
                <a:gd name="connsiteY2" fmla="*/ 1432560 h 2016252"/>
                <a:gd name="connsiteX3" fmla="*/ 656844 w 4245102"/>
                <a:gd name="connsiteY3" fmla="*/ 1584960 h 2016252"/>
                <a:gd name="connsiteX4" fmla="*/ 0 w 4245102"/>
                <a:gd name="connsiteY4" fmla="*/ 0 h 2016252"/>
                <a:gd name="connsiteX5" fmla="*/ 3468624 w 4245102"/>
                <a:gd name="connsiteY5" fmla="*/ 0 h 2016252"/>
                <a:gd name="connsiteX6" fmla="*/ 4245102 w 4245102"/>
                <a:gd name="connsiteY6" fmla="*/ 605028 h 2016252"/>
                <a:gd name="connsiteX7" fmla="*/ 4245102 w 4245102"/>
                <a:gd name="connsiteY7" fmla="*/ 605028 h 201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5102" h="2016252">
                  <a:moveTo>
                    <a:pt x="4245102" y="605028"/>
                  </a:moveTo>
                  <a:lnTo>
                    <a:pt x="2833878" y="2016252"/>
                  </a:lnTo>
                  <a:cubicBezTo>
                    <a:pt x="2472690" y="1655826"/>
                    <a:pt x="1974342" y="1432560"/>
                    <a:pt x="1423416" y="1432560"/>
                  </a:cubicBezTo>
                  <a:cubicBezTo>
                    <a:pt x="1152144" y="1432560"/>
                    <a:pt x="893064" y="1486662"/>
                    <a:pt x="656844" y="1584960"/>
                  </a:cubicBezTo>
                  <a:lnTo>
                    <a:pt x="0" y="0"/>
                  </a:lnTo>
                  <a:lnTo>
                    <a:pt x="3468624" y="0"/>
                  </a:lnTo>
                  <a:cubicBezTo>
                    <a:pt x="3752088" y="169164"/>
                    <a:pt x="4012692" y="372618"/>
                    <a:pt x="4245102" y="605028"/>
                  </a:cubicBezTo>
                  <a:lnTo>
                    <a:pt x="4245102" y="605028"/>
                  </a:lnTo>
                  <a:close/>
                </a:path>
              </a:pathLst>
            </a:custGeom>
            <a:solidFill>
              <a:schemeClr val="bg1">
                <a:alpha val="40000"/>
              </a:schemeClr>
            </a:solidFill>
            <a:ln w="7618"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2368716" y="1838986"/>
            <a:ext cx="8647924" cy="156925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AA3C2D32-694A-4BE9-AB4F-065336E813C0}"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2368716" y="3302001"/>
            <a:ext cx="8647923" cy="318186"/>
          </a:xfrm>
        </p:spPr>
        <p:txBody>
          <a:bodyPr>
            <a:normAutofit/>
          </a:bodyPr>
          <a:lstStyle>
            <a:lvl1pPr>
              <a:buNone/>
              <a:defRPr sz="2400">
                <a:solidFill>
                  <a:schemeClr val="bg1"/>
                </a:solidFill>
              </a:defRPr>
            </a:lvl1pPr>
          </a:lstStyle>
          <a:p>
            <a:pPr lvl="0"/>
            <a:r>
              <a:rPr lang="nl-NL" dirty="0"/>
              <a:t>Klikken om de tekststijl van het model te bewerken</a:t>
            </a:r>
          </a:p>
        </p:txBody>
      </p:sp>
      <p:sp>
        <p:nvSpPr>
          <p:cNvPr id="36" name="Vrije vorm: vorm 35">
            <a:extLst>
              <a:ext uri="{FF2B5EF4-FFF2-40B4-BE49-F238E27FC236}">
                <a16:creationId xmlns:a16="http://schemas.microsoft.com/office/drawing/2014/main" id="{8014F285-8029-40C4-A67E-A22B05EE644E}"/>
              </a:ext>
            </a:extLst>
          </p:cNvPr>
          <p:cNvSpPr/>
          <p:nvPr userDrawn="1"/>
        </p:nvSpPr>
        <p:spPr>
          <a:xfrm>
            <a:off x="2368716" y="3753722"/>
            <a:ext cx="1476000"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chemeClr val="bg1"/>
            </a:solidFill>
            <a:prstDash val="solid"/>
            <a:miter/>
          </a:ln>
        </p:spPr>
        <p:txBody>
          <a:bodyPr rtlCol="0" anchor="ctr"/>
          <a:lstStyle/>
          <a:p>
            <a:endParaRPr lang="nl-NL"/>
          </a:p>
        </p:txBody>
      </p:sp>
      <p:sp>
        <p:nvSpPr>
          <p:cNvPr id="37" name="Tijdelijke aanduiding voor tekst 60">
            <a:extLst>
              <a:ext uri="{FF2B5EF4-FFF2-40B4-BE49-F238E27FC236}">
                <a16:creationId xmlns:a16="http://schemas.microsoft.com/office/drawing/2014/main" id="{560B5FF2-E335-4635-AF83-0B2BFE39107E}"/>
              </a:ext>
            </a:extLst>
          </p:cNvPr>
          <p:cNvSpPr>
            <a:spLocks noGrp="1"/>
          </p:cNvSpPr>
          <p:nvPr>
            <p:ph type="body" sz="quarter" idx="13"/>
          </p:nvPr>
        </p:nvSpPr>
        <p:spPr>
          <a:xfrm>
            <a:off x="2368716" y="3961217"/>
            <a:ext cx="2322746" cy="158142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38" name="Afbeelding 37">
            <a:extLst>
              <a:ext uri="{FF2B5EF4-FFF2-40B4-BE49-F238E27FC236}">
                <a16:creationId xmlns:a16="http://schemas.microsoft.com/office/drawing/2014/main" id="{97081371-2A0C-4002-8C5E-EDA71280F0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247763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oofdstuk slide verloop">
    <p:bg>
      <p:bgPr>
        <a:gradFill>
          <a:gsLst>
            <a:gs pos="1000">
              <a:schemeClr val="accent1"/>
            </a:gs>
            <a:gs pos="99000">
              <a:schemeClr val="accent2"/>
            </a:gs>
          </a:gsLst>
          <a:lin ang="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dirty="0"/>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A40C89D6-0EB6-462A-AFB2-24D497A4275D}"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7" name="Afbeelding 36">
            <a:extLst>
              <a:ext uri="{FF2B5EF4-FFF2-40B4-BE49-F238E27FC236}">
                <a16:creationId xmlns:a16="http://schemas.microsoft.com/office/drawing/2014/main" id="{039B086B-A5ED-42C8-B517-79038C16A2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2442929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oofdstuk slide blauw">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dirty="0"/>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1C167BDC-5C3D-4935-A0F8-B6C7F2AA3DA8}"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7" name="Afbeelding 36">
            <a:extLst>
              <a:ext uri="{FF2B5EF4-FFF2-40B4-BE49-F238E27FC236}">
                <a16:creationId xmlns:a16="http://schemas.microsoft.com/office/drawing/2014/main" id="{E422391E-862C-4A7F-93F1-3C56E7460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9642153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oofdstuk slide groe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dirty="0"/>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EEFBA580-E1F2-4CBE-8249-D6613338BF28}"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7" name="Afbeelding 36">
            <a:extLst>
              <a:ext uri="{FF2B5EF4-FFF2-40B4-BE49-F238E27FC236}">
                <a16:creationId xmlns:a16="http://schemas.microsoft.com/office/drawing/2014/main" id="{68E5653E-FEB1-40CC-BA80-B2D3EAADC4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1148297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oofdstuk slide groen blauw">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695325" y="4012870"/>
            <a:ext cx="7358911" cy="137373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695325" y="5432765"/>
            <a:ext cx="7358911" cy="318186"/>
          </a:xfrm>
        </p:spPr>
        <p:txBody>
          <a:bodyPr>
            <a:normAutofit/>
          </a:bodyPr>
          <a:lstStyle>
            <a:lvl1pPr marL="0" indent="0">
              <a:buNone/>
              <a:defRPr sz="2400">
                <a:solidFill>
                  <a:schemeClr val="bg1"/>
                </a:solidFill>
              </a:defRPr>
            </a:lvl1pPr>
          </a:lstStyle>
          <a:p>
            <a:pPr lvl="0"/>
            <a:r>
              <a:rPr lang="nl-NL" dirty="0"/>
              <a:t>Klikken om de tekststijl van het model te bewerken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E5A12C54-2AFB-47C2-9D58-400F1961848B}"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36" name="Tijdelijke aanduiding voor tekst 60">
            <a:extLst>
              <a:ext uri="{FF2B5EF4-FFF2-40B4-BE49-F238E27FC236}">
                <a16:creationId xmlns:a16="http://schemas.microsoft.com/office/drawing/2014/main" id="{8B1A4580-F7AD-4FE2-9253-DCE9C71B6B1D}"/>
              </a:ext>
            </a:extLst>
          </p:cNvPr>
          <p:cNvSpPr>
            <a:spLocks noGrp="1"/>
          </p:cNvSpPr>
          <p:nvPr>
            <p:ph type="body" sz="quarter" idx="18" hasCustomPrompt="1"/>
          </p:nvPr>
        </p:nvSpPr>
        <p:spPr>
          <a:xfrm>
            <a:off x="695325" y="574755"/>
            <a:ext cx="5400675" cy="3355193"/>
          </a:xfrm>
        </p:spPr>
        <p:txBody>
          <a:bodyPr>
            <a:noAutofit/>
          </a:bodyPr>
          <a:lstStyle>
            <a:lvl1pPr marL="0" indent="0">
              <a:buNone/>
              <a:defRPr sz="26000">
                <a:solidFill>
                  <a:schemeClr val="bg1"/>
                </a:solidFill>
                <a:latin typeface="+mj-lt"/>
              </a:defRPr>
            </a:lvl1pPr>
          </a:lstStyle>
          <a:p>
            <a:pPr lvl="0"/>
            <a:r>
              <a:rPr lang="nl-NL" dirty="0"/>
              <a:t>0</a:t>
            </a:r>
          </a:p>
        </p:txBody>
      </p:sp>
      <p:pic>
        <p:nvPicPr>
          <p:cNvPr id="37" name="Afbeelding 36">
            <a:extLst>
              <a:ext uri="{FF2B5EF4-FFF2-40B4-BE49-F238E27FC236}">
                <a16:creationId xmlns:a16="http://schemas.microsoft.com/office/drawing/2014/main" id="{7217251E-2860-4B66-8AC7-D08AABBA86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40488093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kst + afbeelding vierkant">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96027"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6027"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96027" y="2768769"/>
            <a:ext cx="4824000" cy="344882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96027" y="2125885"/>
            <a:ext cx="4824000"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8E96F456-03E9-4EDE-9B0E-A3644B1ACA85}"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6" name="Tijdelijke aanduiding voor afbeelding 5">
            <a:extLst>
              <a:ext uri="{FF2B5EF4-FFF2-40B4-BE49-F238E27FC236}">
                <a16:creationId xmlns:a16="http://schemas.microsoft.com/office/drawing/2014/main" id="{FBE33644-239D-4C06-BBB2-076EE7F97F49}"/>
              </a:ext>
            </a:extLst>
          </p:cNvPr>
          <p:cNvSpPr>
            <a:spLocks noGrp="1"/>
          </p:cNvSpPr>
          <p:nvPr>
            <p:ph type="pic" sz="quarter" idx="22"/>
          </p:nvPr>
        </p:nvSpPr>
        <p:spPr>
          <a:xfrm>
            <a:off x="6096001" y="817598"/>
            <a:ext cx="5399972" cy="5400000"/>
          </a:xfrm>
          <a:noFill/>
        </p:spPr>
        <p:txBody>
          <a:bodyPr vert="horz" wrap="square" lIns="0" tIns="0" rIns="0" bIns="0" rtlCol="0" anchor="ctr">
            <a:noAutofit/>
          </a:bodyPr>
          <a:lstStyle>
            <a:lvl1pPr>
              <a:defRPr lang="nl-NL"/>
            </a:lvl1pPr>
          </a:lstStyle>
          <a:p>
            <a:pPr lvl="0" algn="ctr">
              <a:buNone/>
            </a:pPr>
            <a:endParaRPr lang="nl-NL"/>
          </a:p>
        </p:txBody>
      </p:sp>
      <p:pic>
        <p:nvPicPr>
          <p:cNvPr id="28" name="Afbeelding 27">
            <a:extLst>
              <a:ext uri="{FF2B5EF4-FFF2-40B4-BE49-F238E27FC236}">
                <a16:creationId xmlns:a16="http://schemas.microsoft.com/office/drawing/2014/main" id="{4453AD09-40F2-4D64-8B02-F679C640F1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810659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fbeelding vierkant + tekst">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00729B30-8CF3-4898-AE1D-52AD911345E5}"/>
              </a:ext>
            </a:extLst>
          </p:cNvPr>
          <p:cNvSpPr/>
          <p:nvPr/>
        </p:nvSpPr>
        <p:spPr>
          <a:xfrm>
            <a:off x="6671801" y="2512507"/>
            <a:ext cx="1178889" cy="7605"/>
          </a:xfrm>
          <a:custGeom>
            <a:avLst/>
            <a:gdLst>
              <a:gd name="connsiteX0" fmla="*/ 0 w 1178889"/>
              <a:gd name="connsiteY0" fmla="*/ 0 h 7605"/>
              <a:gd name="connsiteX1" fmla="*/ 1178890 w 1178889"/>
              <a:gd name="connsiteY1" fmla="*/ 0 h 7605"/>
            </a:gdLst>
            <a:ahLst/>
            <a:cxnLst>
              <a:cxn ang="0">
                <a:pos x="connsiteX0" y="connsiteY0"/>
              </a:cxn>
              <a:cxn ang="0">
                <a:pos x="connsiteX1" y="connsiteY1"/>
              </a:cxn>
            </a:cxnLst>
            <a:rect l="l" t="t" r="r" b="b"/>
            <a:pathLst>
              <a:path w="1178889" h="7605">
                <a:moveTo>
                  <a:pt x="0" y="0"/>
                </a:moveTo>
                <a:lnTo>
                  <a:pt x="1178890" y="0"/>
                </a:lnTo>
              </a:path>
            </a:pathLst>
          </a:custGeom>
          <a:ln w="7606" cap="flat">
            <a:solidFill>
              <a:srgbClr val="0097D6"/>
            </a:solid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671801" y="1159577"/>
            <a:ext cx="4824000" cy="898700"/>
          </a:xfrm>
        </p:spPr>
        <p:txBody>
          <a:bodyPr/>
          <a:lstStyle/>
          <a:p>
            <a:pPr lvl="0">
              <a:lnSpc>
                <a:spcPct val="80000"/>
              </a:lnSpc>
              <a:spcBef>
                <a:spcPct val="0"/>
              </a:spcBef>
              <a:buNone/>
            </a:pPr>
            <a:r>
              <a:rPr lang="nl-NL" dirty="0"/>
              <a:t>Klikken om een titel toe te voegen</a:t>
            </a:r>
          </a:p>
        </p:txBody>
      </p:sp>
      <p:sp>
        <p:nvSpPr>
          <p:cNvPr id="61" name="Tijdelijke aanduiding voor tekst 60">
            <a:extLst>
              <a:ext uri="{FF2B5EF4-FFF2-40B4-BE49-F238E27FC236}">
                <a16:creationId xmlns:a16="http://schemas.microsoft.com/office/drawing/2014/main" id="{385E8945-98E2-4BE3-B58D-46FCEE727782}"/>
              </a:ext>
            </a:extLst>
          </p:cNvPr>
          <p:cNvSpPr>
            <a:spLocks noGrp="1"/>
          </p:cNvSpPr>
          <p:nvPr>
            <p:ph type="body" sz="quarter" idx="13"/>
          </p:nvPr>
        </p:nvSpPr>
        <p:spPr>
          <a:xfrm>
            <a:off x="6671801" y="2768769"/>
            <a:ext cx="4824000" cy="344073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5" name="Tijdelijke aanduiding voor tekst 60">
            <a:extLst>
              <a:ext uri="{FF2B5EF4-FFF2-40B4-BE49-F238E27FC236}">
                <a16:creationId xmlns:a16="http://schemas.microsoft.com/office/drawing/2014/main" id="{7668BE30-7C8D-4258-89AA-C25A9D2CBB65}"/>
              </a:ext>
            </a:extLst>
          </p:cNvPr>
          <p:cNvSpPr>
            <a:spLocks noGrp="1"/>
          </p:cNvSpPr>
          <p:nvPr>
            <p:ph type="body" sz="quarter" idx="17"/>
          </p:nvPr>
        </p:nvSpPr>
        <p:spPr>
          <a:xfrm>
            <a:off x="6671801" y="2125885"/>
            <a:ext cx="4824000" cy="318186"/>
          </a:xfrm>
        </p:spPr>
        <p:txBody>
          <a:bodyPr/>
          <a:lstStyle>
            <a:lvl1pPr>
              <a:buNone/>
              <a:defRPr sz="1500">
                <a:solidFill>
                  <a:schemeClr val="accent3"/>
                </a:solidFill>
              </a:defRPr>
            </a:lvl1pPr>
          </a:lstStyle>
          <a:p>
            <a:pPr lvl="0"/>
            <a:r>
              <a:rPr lang="nl-NL" dirty="0"/>
              <a:t>Klikken om de tekststijl van het model te bewerken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8E96F456-03E9-4EDE-9B0E-A3644B1ACA85}"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8" name="Tijdelijke aanduiding voor afbeelding 5">
            <a:extLst>
              <a:ext uri="{FF2B5EF4-FFF2-40B4-BE49-F238E27FC236}">
                <a16:creationId xmlns:a16="http://schemas.microsoft.com/office/drawing/2014/main" id="{358A6899-D064-499D-9FC0-0685AF2D9578}"/>
              </a:ext>
            </a:extLst>
          </p:cNvPr>
          <p:cNvSpPr>
            <a:spLocks noGrp="1"/>
          </p:cNvSpPr>
          <p:nvPr>
            <p:ph type="pic" sz="quarter" idx="22"/>
          </p:nvPr>
        </p:nvSpPr>
        <p:spPr>
          <a:xfrm>
            <a:off x="696199" y="817598"/>
            <a:ext cx="5399972" cy="5400000"/>
          </a:xfrm>
          <a:noFill/>
        </p:spPr>
        <p:txBody>
          <a:bodyPr vert="horz" wrap="square" lIns="0" tIns="0" rIns="0" bIns="0" rtlCol="0" anchor="ctr">
            <a:noAutofit/>
          </a:bodyPr>
          <a:lstStyle>
            <a:lvl1pPr>
              <a:defRPr lang="nl-NL"/>
            </a:lvl1pPr>
          </a:lstStyle>
          <a:p>
            <a:pPr lvl="0" algn="ctr">
              <a:buNone/>
            </a:pPr>
            <a:endParaRPr lang="nl-NL"/>
          </a:p>
        </p:txBody>
      </p:sp>
      <p:pic>
        <p:nvPicPr>
          <p:cNvPr id="30" name="Afbeelding 29">
            <a:extLst>
              <a:ext uri="{FF2B5EF4-FFF2-40B4-BE49-F238E27FC236}">
                <a16:creationId xmlns:a16="http://schemas.microsoft.com/office/drawing/2014/main" id="{F99F606B-252D-4B01-AB67-E8AB11B27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3846517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 gegevens + presentator">
    <p:spTree>
      <p:nvGrpSpPr>
        <p:cNvPr id="1" name=""/>
        <p:cNvGrpSpPr/>
        <p:nvPr/>
      </p:nvGrpSpPr>
      <p:grpSpPr>
        <a:xfrm>
          <a:off x="0" y="0"/>
          <a:ext cx="0" cy="0"/>
          <a:chOff x="0" y="0"/>
          <a:chExt cx="0" cy="0"/>
        </a:xfrm>
      </p:grpSpPr>
      <p:grpSp>
        <p:nvGrpSpPr>
          <p:cNvPr id="36" name="Graphic 5">
            <a:extLst>
              <a:ext uri="{FF2B5EF4-FFF2-40B4-BE49-F238E27FC236}">
                <a16:creationId xmlns:a16="http://schemas.microsoft.com/office/drawing/2014/main" id="{380F7AE5-A858-41F0-B401-473B9AD4F903}"/>
              </a:ext>
            </a:extLst>
          </p:cNvPr>
          <p:cNvGrpSpPr/>
          <p:nvPr userDrawn="1"/>
        </p:nvGrpSpPr>
        <p:grpSpPr>
          <a:xfrm>
            <a:off x="0" y="0"/>
            <a:ext cx="6032373" cy="6858000"/>
            <a:chOff x="0" y="0"/>
            <a:chExt cx="6032373" cy="6858000"/>
          </a:xfrm>
        </p:grpSpPr>
        <p:sp>
          <p:nvSpPr>
            <p:cNvPr id="37" name="Vrije vorm: vorm 36">
              <a:extLst>
                <a:ext uri="{FF2B5EF4-FFF2-40B4-BE49-F238E27FC236}">
                  <a16:creationId xmlns:a16="http://schemas.microsoft.com/office/drawing/2014/main" id="{BCC99BDB-421A-4F27-888D-90E44A3AC187}"/>
                </a:ext>
              </a:extLst>
            </p:cNvPr>
            <p:cNvSpPr/>
            <p:nvPr/>
          </p:nvSpPr>
          <p:spPr>
            <a:xfrm>
              <a:off x="1788032" y="4842510"/>
              <a:ext cx="4244340" cy="2015490"/>
            </a:xfrm>
            <a:custGeom>
              <a:avLst/>
              <a:gdLst>
                <a:gd name="connsiteX0" fmla="*/ 4244340 w 4244340"/>
                <a:gd name="connsiteY0" fmla="*/ 1411224 h 2015490"/>
                <a:gd name="connsiteX1" fmla="*/ 3467862 w 4244340"/>
                <a:gd name="connsiteY1" fmla="*/ 2015490 h 2015490"/>
                <a:gd name="connsiteX2" fmla="*/ 0 w 4244340"/>
                <a:gd name="connsiteY2" fmla="*/ 2015490 h 2015490"/>
                <a:gd name="connsiteX3" fmla="*/ 656844 w 4244340"/>
                <a:gd name="connsiteY3" fmla="*/ 430530 h 2015490"/>
                <a:gd name="connsiteX4" fmla="*/ 1422654 w 4244340"/>
                <a:gd name="connsiteY4" fmla="*/ 582930 h 2015490"/>
                <a:gd name="connsiteX5" fmla="*/ 2832354 w 4244340"/>
                <a:gd name="connsiteY5" fmla="*/ 0 h 2015490"/>
                <a:gd name="connsiteX6" fmla="*/ 4244340 w 4244340"/>
                <a:gd name="connsiteY6" fmla="*/ 1411224 h 20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40" h="2015490">
                  <a:moveTo>
                    <a:pt x="4244340" y="1411224"/>
                  </a:moveTo>
                  <a:cubicBezTo>
                    <a:pt x="4011930" y="1642872"/>
                    <a:pt x="3751326" y="1846326"/>
                    <a:pt x="3467862" y="2015490"/>
                  </a:cubicBezTo>
                  <a:lnTo>
                    <a:pt x="0" y="2015490"/>
                  </a:lnTo>
                  <a:lnTo>
                    <a:pt x="656844" y="430530"/>
                  </a:lnTo>
                  <a:cubicBezTo>
                    <a:pt x="892302" y="528828"/>
                    <a:pt x="1151382" y="582930"/>
                    <a:pt x="1422654" y="582930"/>
                  </a:cubicBezTo>
                  <a:cubicBezTo>
                    <a:pt x="1972818" y="582930"/>
                    <a:pt x="2471166" y="360426"/>
                    <a:pt x="2832354" y="0"/>
                  </a:cubicBezTo>
                  <a:lnTo>
                    <a:pt x="4244340" y="1411224"/>
                  </a:lnTo>
                  <a:close/>
                </a:path>
              </a:pathLst>
            </a:custGeom>
            <a:solidFill>
              <a:srgbClr val="000000">
                <a:alpha val="10000"/>
              </a:srgbClr>
            </a:solidFill>
            <a:ln w="7618"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C883D083-F9A6-4F9D-8C2C-F8BE569831AD}"/>
                </a:ext>
              </a:extLst>
            </p:cNvPr>
            <p:cNvSpPr/>
            <p:nvPr/>
          </p:nvSpPr>
          <p:spPr>
            <a:xfrm>
              <a:off x="0" y="3430524"/>
              <a:ext cx="2446020" cy="3427475"/>
            </a:xfrm>
            <a:custGeom>
              <a:avLst/>
              <a:gdLst>
                <a:gd name="connsiteX0" fmla="*/ 2446020 w 2446020"/>
                <a:gd name="connsiteY0" fmla="*/ 1842516 h 3427475"/>
                <a:gd name="connsiteX1" fmla="*/ 1789176 w 2446020"/>
                <a:gd name="connsiteY1" fmla="*/ 3427476 h 3427475"/>
                <a:gd name="connsiteX2" fmla="*/ 1166622 w 2446020"/>
                <a:gd name="connsiteY2" fmla="*/ 3427476 h 3427475"/>
                <a:gd name="connsiteX3" fmla="*/ 387858 w 2446020"/>
                <a:gd name="connsiteY3" fmla="*/ 2820924 h 3427475"/>
                <a:gd name="connsiteX4" fmla="*/ 387858 w 2446020"/>
                <a:gd name="connsiteY4" fmla="*/ 2820924 h 3427475"/>
                <a:gd name="connsiteX5" fmla="*/ 0 w 2446020"/>
                <a:gd name="connsiteY5" fmla="*/ 2369820 h 3427475"/>
                <a:gd name="connsiteX6" fmla="*/ 0 w 2446020"/>
                <a:gd name="connsiteY6" fmla="*/ 0 h 3427475"/>
                <a:gd name="connsiteX7" fmla="*/ 1216152 w 2446020"/>
                <a:gd name="connsiteY7" fmla="*/ 0 h 3427475"/>
                <a:gd name="connsiteX8" fmla="*/ 2446020 w 2446020"/>
                <a:gd name="connsiteY8" fmla="*/ 1842516 h 342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020" h="3427475">
                  <a:moveTo>
                    <a:pt x="2446020" y="1842516"/>
                  </a:moveTo>
                  <a:lnTo>
                    <a:pt x="1789176" y="3427476"/>
                  </a:lnTo>
                  <a:lnTo>
                    <a:pt x="1166622" y="3427476"/>
                  </a:lnTo>
                  <a:cubicBezTo>
                    <a:pt x="882396" y="3257550"/>
                    <a:pt x="621030" y="3053334"/>
                    <a:pt x="387858" y="2820924"/>
                  </a:cubicBezTo>
                  <a:lnTo>
                    <a:pt x="387858" y="2820924"/>
                  </a:lnTo>
                  <a:cubicBezTo>
                    <a:pt x="247650" y="2679954"/>
                    <a:pt x="118110" y="2529078"/>
                    <a:pt x="0" y="2369820"/>
                  </a:cubicBezTo>
                  <a:lnTo>
                    <a:pt x="0" y="0"/>
                  </a:lnTo>
                  <a:lnTo>
                    <a:pt x="1216152" y="0"/>
                  </a:lnTo>
                  <a:cubicBezTo>
                    <a:pt x="1216152" y="829818"/>
                    <a:pt x="1724406" y="1541526"/>
                    <a:pt x="2446020" y="1842516"/>
                  </a:cubicBezTo>
                  <a:close/>
                </a:path>
              </a:pathLst>
            </a:custGeom>
            <a:solidFill>
              <a:srgbClr val="333333">
                <a:alpha val="10000"/>
              </a:srgbClr>
            </a:solidFill>
            <a:ln w="7618"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66A1436F-9540-47C7-ACC7-47482AD61F7B}"/>
                </a:ext>
              </a:extLst>
            </p:cNvPr>
            <p:cNvSpPr/>
            <p:nvPr/>
          </p:nvSpPr>
          <p:spPr>
            <a:xfrm>
              <a:off x="0" y="0"/>
              <a:ext cx="2444495" cy="3429762"/>
            </a:xfrm>
            <a:custGeom>
              <a:avLst/>
              <a:gdLst>
                <a:gd name="connsiteX0" fmla="*/ 2444496 w 2444495"/>
                <a:gd name="connsiteY0" fmla="*/ 1585722 h 3429762"/>
                <a:gd name="connsiteX1" fmla="*/ 1216152 w 2444495"/>
                <a:gd name="connsiteY1" fmla="*/ 3429000 h 3429762"/>
                <a:gd name="connsiteX2" fmla="*/ 1216152 w 2444495"/>
                <a:gd name="connsiteY2" fmla="*/ 3429762 h 3429762"/>
                <a:gd name="connsiteX3" fmla="*/ 0 w 2444495"/>
                <a:gd name="connsiteY3" fmla="*/ 3429762 h 3429762"/>
                <a:gd name="connsiteX4" fmla="*/ 0 w 2444495"/>
                <a:gd name="connsiteY4" fmla="*/ 1058418 h 3429762"/>
                <a:gd name="connsiteX5" fmla="*/ 387858 w 2444495"/>
                <a:gd name="connsiteY5" fmla="*/ 608076 h 3429762"/>
                <a:gd name="connsiteX6" fmla="*/ 388620 w 2444495"/>
                <a:gd name="connsiteY6" fmla="*/ 608838 h 3429762"/>
                <a:gd name="connsiteX7" fmla="*/ 1168908 w 2444495"/>
                <a:gd name="connsiteY7" fmla="*/ 0 h 3429762"/>
                <a:gd name="connsiteX8" fmla="*/ 1789176 w 2444495"/>
                <a:gd name="connsiteY8" fmla="*/ 0 h 3429762"/>
                <a:gd name="connsiteX9" fmla="*/ 2444496 w 2444495"/>
                <a:gd name="connsiteY9" fmla="*/ 1585722 h 34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495" h="3429762">
                  <a:moveTo>
                    <a:pt x="2444496" y="1585722"/>
                  </a:moveTo>
                  <a:cubicBezTo>
                    <a:pt x="1722882" y="1886712"/>
                    <a:pt x="1216152" y="2598420"/>
                    <a:pt x="1216152" y="3429000"/>
                  </a:cubicBezTo>
                  <a:lnTo>
                    <a:pt x="1216152" y="3429762"/>
                  </a:lnTo>
                  <a:lnTo>
                    <a:pt x="0" y="3429762"/>
                  </a:lnTo>
                  <a:lnTo>
                    <a:pt x="0" y="1058418"/>
                  </a:lnTo>
                  <a:cubicBezTo>
                    <a:pt x="118110" y="898398"/>
                    <a:pt x="247650" y="747522"/>
                    <a:pt x="387858" y="608076"/>
                  </a:cubicBezTo>
                  <a:lnTo>
                    <a:pt x="388620" y="608838"/>
                  </a:lnTo>
                  <a:cubicBezTo>
                    <a:pt x="621792" y="374142"/>
                    <a:pt x="883920" y="169926"/>
                    <a:pt x="1168908" y="0"/>
                  </a:cubicBezTo>
                  <a:lnTo>
                    <a:pt x="1789176" y="0"/>
                  </a:lnTo>
                  <a:lnTo>
                    <a:pt x="2444496" y="1585722"/>
                  </a:lnTo>
                  <a:close/>
                </a:path>
              </a:pathLst>
            </a:custGeom>
            <a:solidFill>
              <a:srgbClr val="B3B3B3">
                <a:alpha val="10000"/>
              </a:srgbClr>
            </a:solidFill>
            <a:ln w="7618"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8B87F686-5051-400A-AF26-CF8AFC1BBC33}"/>
                </a:ext>
              </a:extLst>
            </p:cNvPr>
            <p:cNvSpPr/>
            <p:nvPr/>
          </p:nvSpPr>
          <p:spPr>
            <a:xfrm>
              <a:off x="1787271" y="0"/>
              <a:ext cx="4245102" cy="2016252"/>
            </a:xfrm>
            <a:custGeom>
              <a:avLst/>
              <a:gdLst>
                <a:gd name="connsiteX0" fmla="*/ 4245102 w 4245102"/>
                <a:gd name="connsiteY0" fmla="*/ 605028 h 2016252"/>
                <a:gd name="connsiteX1" fmla="*/ 2833878 w 4245102"/>
                <a:gd name="connsiteY1" fmla="*/ 2016252 h 2016252"/>
                <a:gd name="connsiteX2" fmla="*/ 1423416 w 4245102"/>
                <a:gd name="connsiteY2" fmla="*/ 1432560 h 2016252"/>
                <a:gd name="connsiteX3" fmla="*/ 656844 w 4245102"/>
                <a:gd name="connsiteY3" fmla="*/ 1584960 h 2016252"/>
                <a:gd name="connsiteX4" fmla="*/ 0 w 4245102"/>
                <a:gd name="connsiteY4" fmla="*/ 0 h 2016252"/>
                <a:gd name="connsiteX5" fmla="*/ 3468624 w 4245102"/>
                <a:gd name="connsiteY5" fmla="*/ 0 h 2016252"/>
                <a:gd name="connsiteX6" fmla="*/ 4245102 w 4245102"/>
                <a:gd name="connsiteY6" fmla="*/ 605028 h 2016252"/>
                <a:gd name="connsiteX7" fmla="*/ 4245102 w 4245102"/>
                <a:gd name="connsiteY7" fmla="*/ 605028 h 201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5102" h="2016252">
                  <a:moveTo>
                    <a:pt x="4245102" y="605028"/>
                  </a:moveTo>
                  <a:lnTo>
                    <a:pt x="2833878" y="2016252"/>
                  </a:lnTo>
                  <a:cubicBezTo>
                    <a:pt x="2472690" y="1655826"/>
                    <a:pt x="1974342" y="1432560"/>
                    <a:pt x="1423416" y="1432560"/>
                  </a:cubicBezTo>
                  <a:cubicBezTo>
                    <a:pt x="1152144" y="1432560"/>
                    <a:pt x="893064" y="1486662"/>
                    <a:pt x="656844" y="1584960"/>
                  </a:cubicBezTo>
                  <a:lnTo>
                    <a:pt x="0" y="0"/>
                  </a:lnTo>
                  <a:lnTo>
                    <a:pt x="3468624" y="0"/>
                  </a:lnTo>
                  <a:cubicBezTo>
                    <a:pt x="3752088" y="169164"/>
                    <a:pt x="4012692" y="372618"/>
                    <a:pt x="4245102" y="605028"/>
                  </a:cubicBezTo>
                  <a:lnTo>
                    <a:pt x="4245102" y="605028"/>
                  </a:lnTo>
                  <a:close/>
                </a:path>
              </a:pathLst>
            </a:custGeom>
            <a:solidFill>
              <a:srgbClr val="4D4D4D">
                <a:alpha val="10000"/>
              </a:srgbClr>
            </a:solidFill>
            <a:ln w="7618" cap="flat">
              <a:noFill/>
              <a:prstDash val="solid"/>
              <a:miter/>
            </a:ln>
          </p:spPr>
          <p:txBody>
            <a:bodyPr rtlCol="0" anchor="ctr"/>
            <a:lstStyle/>
            <a:p>
              <a:endParaRPr lang="nl-NL"/>
            </a:p>
          </p:txBody>
        </p:sp>
      </p:grpSp>
      <p:sp>
        <p:nvSpPr>
          <p:cNvPr id="14" name="Vrije vorm: vorm 13">
            <a:extLst>
              <a:ext uri="{FF2B5EF4-FFF2-40B4-BE49-F238E27FC236}">
                <a16:creationId xmlns:a16="http://schemas.microsoft.com/office/drawing/2014/main" id="{A775CB46-0629-4EAB-81E3-2831E2BC4516}"/>
              </a:ext>
            </a:extLst>
          </p:cNvPr>
          <p:cNvSpPr/>
          <p:nvPr/>
        </p:nvSpPr>
        <p:spPr>
          <a:xfrm>
            <a:off x="8684514" y="3604260"/>
            <a:ext cx="2812161" cy="2026920"/>
          </a:xfrm>
          <a:custGeom>
            <a:avLst/>
            <a:gdLst>
              <a:gd name="connsiteX0" fmla="*/ 0 w 2828544"/>
              <a:gd name="connsiteY0" fmla="*/ 0 h 3253740"/>
              <a:gd name="connsiteX1" fmla="*/ 2828544 w 2828544"/>
              <a:gd name="connsiteY1" fmla="*/ 0 h 3253740"/>
              <a:gd name="connsiteX2" fmla="*/ 2828544 w 2828544"/>
              <a:gd name="connsiteY2" fmla="*/ 3253740 h 3253740"/>
              <a:gd name="connsiteX3" fmla="*/ 0 w 2828544"/>
              <a:gd name="connsiteY3" fmla="*/ 3253740 h 3253740"/>
            </a:gdLst>
            <a:ahLst/>
            <a:cxnLst>
              <a:cxn ang="0">
                <a:pos x="connsiteX0" y="connsiteY0"/>
              </a:cxn>
              <a:cxn ang="0">
                <a:pos x="connsiteX1" y="connsiteY1"/>
              </a:cxn>
              <a:cxn ang="0">
                <a:pos x="connsiteX2" y="connsiteY2"/>
              </a:cxn>
              <a:cxn ang="0">
                <a:pos x="connsiteX3" y="connsiteY3"/>
              </a:cxn>
            </a:cxnLst>
            <a:rect l="l" t="t" r="r" b="b"/>
            <a:pathLst>
              <a:path w="2828544" h="3253740">
                <a:moveTo>
                  <a:pt x="0" y="0"/>
                </a:moveTo>
                <a:lnTo>
                  <a:pt x="2828544" y="0"/>
                </a:lnTo>
                <a:lnTo>
                  <a:pt x="2828544" y="3253740"/>
                </a:lnTo>
                <a:lnTo>
                  <a:pt x="0" y="3253740"/>
                </a:lnTo>
                <a:close/>
              </a:path>
            </a:pathLst>
          </a:custGeom>
          <a:gradFill flip="none" rotWithShape="1">
            <a:gsLst>
              <a:gs pos="1000">
                <a:schemeClr val="accent1"/>
              </a:gs>
              <a:gs pos="99000">
                <a:schemeClr val="accent2"/>
              </a:gs>
            </a:gsLst>
            <a:lin ang="16200000" scaled="1"/>
            <a:tileRect/>
          </a:gradFill>
          <a:ln w="7615" cap="flat">
            <a:noFill/>
            <a:prstDash val="solid"/>
            <a:miter/>
          </a:ln>
        </p:spPr>
        <p:txBody>
          <a:bodyPr rtlCol="0" anchor="ctr"/>
          <a:lstStyle/>
          <a:p>
            <a:endParaRPr lang="nl-NL"/>
          </a:p>
        </p:txBody>
      </p:sp>
      <p:sp>
        <p:nvSpPr>
          <p:cNvPr id="42" name="Tijdelijke aanduiding voor afbeelding 41">
            <a:extLst>
              <a:ext uri="{FF2B5EF4-FFF2-40B4-BE49-F238E27FC236}">
                <a16:creationId xmlns:a16="http://schemas.microsoft.com/office/drawing/2014/main" id="{42841386-E7E8-4783-97B1-489A03E28D97}"/>
              </a:ext>
            </a:extLst>
          </p:cNvPr>
          <p:cNvSpPr>
            <a:spLocks noGrp="1"/>
          </p:cNvSpPr>
          <p:nvPr>
            <p:ph type="pic" sz="quarter" idx="18"/>
          </p:nvPr>
        </p:nvSpPr>
        <p:spPr>
          <a:xfrm>
            <a:off x="8684514" y="296222"/>
            <a:ext cx="2812161" cy="3308038"/>
          </a:xfrm>
          <a:solidFill>
            <a:schemeClr val="bg1"/>
          </a:solidFill>
        </p:spPr>
        <p:txBody>
          <a:bodyPr anchor="ctr"/>
          <a:lstStyle>
            <a:lvl1pPr algn="ctr">
              <a:buNone/>
              <a:defRPr/>
            </a:lvl1pPr>
          </a:lstStyle>
          <a:p>
            <a:endParaRPr lang="nl-NL"/>
          </a:p>
        </p:txBody>
      </p:sp>
      <p:sp>
        <p:nvSpPr>
          <p:cNvPr id="43" name="Tijdelijke aanduiding voor tekst 60">
            <a:extLst>
              <a:ext uri="{FF2B5EF4-FFF2-40B4-BE49-F238E27FC236}">
                <a16:creationId xmlns:a16="http://schemas.microsoft.com/office/drawing/2014/main" id="{296C4977-1F09-4D79-B7D4-C5AF68DC93D3}"/>
              </a:ext>
            </a:extLst>
          </p:cNvPr>
          <p:cNvSpPr>
            <a:spLocks noGrp="1"/>
          </p:cNvSpPr>
          <p:nvPr>
            <p:ph type="body" sz="quarter" idx="19" hasCustomPrompt="1"/>
          </p:nvPr>
        </p:nvSpPr>
        <p:spPr>
          <a:xfrm>
            <a:off x="8930546" y="3965740"/>
            <a:ext cx="2320096" cy="487263"/>
          </a:xfrm>
        </p:spPr>
        <p:txBody>
          <a:bodyPr>
            <a:normAutofit/>
          </a:bodyPr>
          <a:lstStyle>
            <a:lvl1pPr marL="0" indent="0">
              <a:buNone/>
              <a:defRPr sz="3400">
                <a:solidFill>
                  <a:schemeClr val="bg1"/>
                </a:solidFill>
                <a:latin typeface="Avenir Heavy" panose="020B0703020203020204" pitchFamily="34" charset="0"/>
              </a:defRPr>
            </a:lvl1pPr>
          </a:lstStyle>
          <a:p>
            <a:pPr lvl="0"/>
            <a:r>
              <a:rPr lang="nl-NL" dirty="0"/>
              <a:t>Voornaam</a:t>
            </a:r>
          </a:p>
        </p:txBody>
      </p:sp>
      <p:sp>
        <p:nvSpPr>
          <p:cNvPr id="44" name="Tijdelijke aanduiding voor tekst 60">
            <a:extLst>
              <a:ext uri="{FF2B5EF4-FFF2-40B4-BE49-F238E27FC236}">
                <a16:creationId xmlns:a16="http://schemas.microsoft.com/office/drawing/2014/main" id="{1D9EF7B0-F5DB-4A1D-B639-E31D6A879470}"/>
              </a:ext>
            </a:extLst>
          </p:cNvPr>
          <p:cNvSpPr>
            <a:spLocks noGrp="1"/>
          </p:cNvSpPr>
          <p:nvPr>
            <p:ph type="body" sz="quarter" idx="20" hasCustomPrompt="1"/>
          </p:nvPr>
        </p:nvSpPr>
        <p:spPr>
          <a:xfrm>
            <a:off x="8930546" y="4427804"/>
            <a:ext cx="2320096" cy="360000"/>
          </a:xfrm>
        </p:spPr>
        <p:txBody>
          <a:bodyPr>
            <a:normAutofit/>
          </a:bodyPr>
          <a:lstStyle>
            <a:lvl1pPr marL="0" indent="0">
              <a:buNone/>
              <a:defRPr sz="2400">
                <a:solidFill>
                  <a:schemeClr val="bg1"/>
                </a:solidFill>
                <a:latin typeface="Avenir Heavy" panose="020B0703020203020204" pitchFamily="34" charset="0"/>
              </a:defRPr>
            </a:lvl1pPr>
          </a:lstStyle>
          <a:p>
            <a:pPr lvl="0"/>
            <a:r>
              <a:rPr lang="nl-NL" dirty="0"/>
              <a:t>Achternaam</a:t>
            </a:r>
          </a:p>
        </p:txBody>
      </p:sp>
      <p:sp>
        <p:nvSpPr>
          <p:cNvPr id="45" name="Tijdelijke aanduiding voor tekst 60">
            <a:extLst>
              <a:ext uri="{FF2B5EF4-FFF2-40B4-BE49-F238E27FC236}">
                <a16:creationId xmlns:a16="http://schemas.microsoft.com/office/drawing/2014/main" id="{69D35E8F-4FB7-46A6-908D-E13B677D26BA}"/>
              </a:ext>
            </a:extLst>
          </p:cNvPr>
          <p:cNvSpPr>
            <a:spLocks noGrp="1"/>
          </p:cNvSpPr>
          <p:nvPr>
            <p:ph type="body" sz="quarter" idx="21" hasCustomPrompt="1"/>
          </p:nvPr>
        </p:nvSpPr>
        <p:spPr>
          <a:xfrm>
            <a:off x="8930546" y="4907225"/>
            <a:ext cx="2320096" cy="360000"/>
          </a:xfrm>
        </p:spPr>
        <p:txBody>
          <a:bodyPr>
            <a:noAutofit/>
          </a:bodyPr>
          <a:lstStyle>
            <a:lvl1pPr marL="0" indent="0">
              <a:buNone/>
              <a:defRPr sz="1600">
                <a:solidFill>
                  <a:schemeClr val="bg1"/>
                </a:solidFill>
                <a:latin typeface="Avenir Book" panose="02000503020000020003" pitchFamily="2" charset="0"/>
              </a:defRPr>
            </a:lvl1pPr>
          </a:lstStyle>
          <a:p>
            <a:pPr lvl="0"/>
            <a:r>
              <a:rPr lang="nl-NL" dirty="0"/>
              <a:t>Eventuele functietitel</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tx1"/>
                </a:solidFill>
              </a:defRPr>
            </a:lvl1pPr>
          </a:lstStyle>
          <a:p>
            <a:fld id="{7E1B92A6-0682-4190-8CF2-20C450E7FD40}"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tx1"/>
                </a:solidFill>
              </a:defRPr>
            </a:lvl1pPr>
          </a:lstStyle>
          <a:p>
            <a:endParaRPr lang="nl-NL" dirty="0">
              <a:solidFill>
                <a:schemeClr val="tx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tx1"/>
                </a:solidFill>
              </a:defRPr>
            </a:lvl1pPr>
          </a:lstStyle>
          <a:p>
            <a:fld id="{5610836C-8171-42F2-BE51-191147BFC492}" type="slidenum">
              <a:rPr lang="nl-NL" smtClean="0"/>
              <a:pPr/>
              <a:t>‹nr.›</a:t>
            </a:fld>
            <a:endParaRPr lang="nl-NL" dirty="0"/>
          </a:p>
        </p:txBody>
      </p:sp>
      <p:grpSp>
        <p:nvGrpSpPr>
          <p:cNvPr id="46" name="Graphic 7">
            <a:extLst>
              <a:ext uri="{FF2B5EF4-FFF2-40B4-BE49-F238E27FC236}">
                <a16:creationId xmlns:a16="http://schemas.microsoft.com/office/drawing/2014/main" id="{0DCB3446-63E3-421D-BDC8-4A2C704B8387}"/>
              </a:ext>
            </a:extLst>
          </p:cNvPr>
          <p:cNvGrpSpPr/>
          <p:nvPr/>
        </p:nvGrpSpPr>
        <p:grpSpPr>
          <a:xfrm>
            <a:off x="2080260" y="2426247"/>
            <a:ext cx="274320" cy="411480"/>
            <a:chOff x="2080260" y="2568702"/>
            <a:chExt cx="274320" cy="411480"/>
          </a:xfrm>
          <a:noFill/>
        </p:grpSpPr>
        <p:sp>
          <p:nvSpPr>
            <p:cNvPr id="47" name="Vrije vorm: vorm 46">
              <a:extLst>
                <a:ext uri="{FF2B5EF4-FFF2-40B4-BE49-F238E27FC236}">
                  <a16:creationId xmlns:a16="http://schemas.microsoft.com/office/drawing/2014/main" id="{B429EB1F-F1DA-4DFF-9CFD-09A995ACAFAC}"/>
                </a:ext>
              </a:extLst>
            </p:cNvPr>
            <p:cNvSpPr/>
            <p:nvPr/>
          </p:nvSpPr>
          <p:spPr>
            <a:xfrm>
              <a:off x="2080260" y="2568702"/>
              <a:ext cx="274320" cy="411480"/>
            </a:xfrm>
            <a:custGeom>
              <a:avLst/>
              <a:gdLst>
                <a:gd name="connsiteX0" fmla="*/ 256032 w 274320"/>
                <a:gd name="connsiteY0" fmla="*/ 205740 h 411480"/>
                <a:gd name="connsiteX1" fmla="*/ 137160 w 274320"/>
                <a:gd name="connsiteY1" fmla="*/ 411480 h 411480"/>
                <a:gd name="connsiteX2" fmla="*/ 18288 w 274320"/>
                <a:gd name="connsiteY2" fmla="*/ 206502 h 411480"/>
                <a:gd name="connsiteX3" fmla="*/ 18288 w 274320"/>
                <a:gd name="connsiteY3" fmla="*/ 206502 h 411480"/>
                <a:gd name="connsiteX4" fmla="*/ 0 w 274320"/>
                <a:gd name="connsiteY4" fmla="*/ 137160 h 411480"/>
                <a:gd name="connsiteX5" fmla="*/ 137160 w 274320"/>
                <a:gd name="connsiteY5" fmla="*/ 0 h 411480"/>
                <a:gd name="connsiteX6" fmla="*/ 274320 w 274320"/>
                <a:gd name="connsiteY6" fmla="*/ 137160 h 411480"/>
                <a:gd name="connsiteX7" fmla="*/ 256032 w 274320"/>
                <a:gd name="connsiteY7" fmla="*/ 20574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 h="411480">
                  <a:moveTo>
                    <a:pt x="256032" y="205740"/>
                  </a:moveTo>
                  <a:lnTo>
                    <a:pt x="137160" y="411480"/>
                  </a:lnTo>
                  <a:lnTo>
                    <a:pt x="18288" y="206502"/>
                  </a:lnTo>
                  <a:lnTo>
                    <a:pt x="18288" y="206502"/>
                  </a:lnTo>
                  <a:cubicBezTo>
                    <a:pt x="6096" y="185928"/>
                    <a:pt x="0" y="162306"/>
                    <a:pt x="0" y="137160"/>
                  </a:cubicBezTo>
                  <a:cubicBezTo>
                    <a:pt x="0" y="61722"/>
                    <a:pt x="61722" y="0"/>
                    <a:pt x="137160" y="0"/>
                  </a:cubicBezTo>
                  <a:cubicBezTo>
                    <a:pt x="212598" y="0"/>
                    <a:pt x="274320" y="61722"/>
                    <a:pt x="274320" y="137160"/>
                  </a:cubicBezTo>
                  <a:cubicBezTo>
                    <a:pt x="274320" y="162306"/>
                    <a:pt x="267462" y="185928"/>
                    <a:pt x="256032" y="205740"/>
                  </a:cubicBezTo>
                  <a:close/>
                </a:path>
              </a:pathLst>
            </a:custGeom>
            <a:noFill/>
            <a:ln w="15240" cap="rnd">
              <a:solidFill>
                <a:srgbClr val="164193"/>
              </a:solidFill>
              <a:prstDash val="solid"/>
              <a:round/>
            </a:ln>
          </p:spPr>
          <p:txBody>
            <a:bodyPr rtlCol="0" anchor="ctr"/>
            <a:lstStyle/>
            <a:p>
              <a:endParaRPr lang="nl-NL"/>
            </a:p>
          </p:txBody>
        </p:sp>
        <p:sp>
          <p:nvSpPr>
            <p:cNvPr id="48" name="Vrije vorm: vorm 47">
              <a:extLst>
                <a:ext uri="{FF2B5EF4-FFF2-40B4-BE49-F238E27FC236}">
                  <a16:creationId xmlns:a16="http://schemas.microsoft.com/office/drawing/2014/main" id="{E0B5AB67-978A-456F-A1E0-9EBC5D041AA1}"/>
                </a:ext>
              </a:extLst>
            </p:cNvPr>
            <p:cNvSpPr/>
            <p:nvPr/>
          </p:nvSpPr>
          <p:spPr>
            <a:xfrm>
              <a:off x="2156460" y="2644902"/>
              <a:ext cx="121920" cy="121920"/>
            </a:xfrm>
            <a:custGeom>
              <a:avLst/>
              <a:gdLst>
                <a:gd name="connsiteX0" fmla="*/ 121920 w 121920"/>
                <a:gd name="connsiteY0" fmla="*/ 60960 h 121920"/>
                <a:gd name="connsiteX1" fmla="*/ 60960 w 121920"/>
                <a:gd name="connsiteY1" fmla="*/ 121920 h 121920"/>
                <a:gd name="connsiteX2" fmla="*/ 0 w 121920"/>
                <a:gd name="connsiteY2" fmla="*/ 60960 h 121920"/>
                <a:gd name="connsiteX3" fmla="*/ 60960 w 121920"/>
                <a:gd name="connsiteY3" fmla="*/ 0 h 121920"/>
                <a:gd name="connsiteX4" fmla="*/ 121920 w 121920"/>
                <a:gd name="connsiteY4" fmla="*/ 60960 h 1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121920">
                  <a:moveTo>
                    <a:pt x="121920" y="60960"/>
                  </a:moveTo>
                  <a:cubicBezTo>
                    <a:pt x="121920" y="94627"/>
                    <a:pt x="94627" y="121920"/>
                    <a:pt x="60960" y="121920"/>
                  </a:cubicBezTo>
                  <a:cubicBezTo>
                    <a:pt x="27293" y="121920"/>
                    <a:pt x="0" y="94627"/>
                    <a:pt x="0" y="60960"/>
                  </a:cubicBezTo>
                  <a:cubicBezTo>
                    <a:pt x="0" y="27293"/>
                    <a:pt x="27293" y="0"/>
                    <a:pt x="60960" y="0"/>
                  </a:cubicBezTo>
                  <a:cubicBezTo>
                    <a:pt x="94627" y="0"/>
                    <a:pt x="121920" y="27293"/>
                    <a:pt x="121920" y="60960"/>
                  </a:cubicBezTo>
                  <a:close/>
                </a:path>
              </a:pathLst>
            </a:custGeom>
            <a:noFill/>
            <a:ln w="15240" cap="rnd">
              <a:solidFill>
                <a:srgbClr val="164193"/>
              </a:solidFill>
              <a:prstDash val="solid"/>
              <a:round/>
            </a:ln>
          </p:spPr>
          <p:txBody>
            <a:bodyPr rtlCol="0" anchor="ctr"/>
            <a:lstStyle/>
            <a:p>
              <a:endParaRPr lang="nl-NL"/>
            </a:p>
          </p:txBody>
        </p:sp>
      </p:grpSp>
      <p:grpSp>
        <p:nvGrpSpPr>
          <p:cNvPr id="49" name="Graphic 7">
            <a:extLst>
              <a:ext uri="{FF2B5EF4-FFF2-40B4-BE49-F238E27FC236}">
                <a16:creationId xmlns:a16="http://schemas.microsoft.com/office/drawing/2014/main" id="{0DCB3446-63E3-421D-BDC8-4A2C704B8387}"/>
              </a:ext>
            </a:extLst>
          </p:cNvPr>
          <p:cNvGrpSpPr/>
          <p:nvPr/>
        </p:nvGrpSpPr>
        <p:grpSpPr>
          <a:xfrm>
            <a:off x="2019300" y="3241547"/>
            <a:ext cx="396240" cy="396240"/>
            <a:chOff x="2019300" y="3382517"/>
            <a:chExt cx="396240" cy="396240"/>
          </a:xfrm>
          <a:noFill/>
        </p:grpSpPr>
        <p:sp>
          <p:nvSpPr>
            <p:cNvPr id="50" name="Vrije vorm: vorm 49">
              <a:extLst>
                <a:ext uri="{FF2B5EF4-FFF2-40B4-BE49-F238E27FC236}">
                  <a16:creationId xmlns:a16="http://schemas.microsoft.com/office/drawing/2014/main" id="{468EA4F7-E6BE-41A8-8F41-20BBC93C1232}"/>
                </a:ext>
              </a:extLst>
            </p:cNvPr>
            <p:cNvSpPr/>
            <p:nvPr/>
          </p:nvSpPr>
          <p:spPr>
            <a:xfrm>
              <a:off x="2232660" y="342823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9004C660-2EA6-4AD9-AB17-EE5660320E5B}"/>
                </a:ext>
              </a:extLst>
            </p:cNvPr>
            <p:cNvSpPr/>
            <p:nvPr/>
          </p:nvSpPr>
          <p:spPr>
            <a:xfrm>
              <a:off x="2232660" y="345871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52" name="Vrije vorm: vorm 51">
              <a:extLst>
                <a:ext uri="{FF2B5EF4-FFF2-40B4-BE49-F238E27FC236}">
                  <a16:creationId xmlns:a16="http://schemas.microsoft.com/office/drawing/2014/main" id="{19EE1116-61C6-4729-A58A-D778156F7B19}"/>
                </a:ext>
              </a:extLst>
            </p:cNvPr>
            <p:cNvSpPr/>
            <p:nvPr/>
          </p:nvSpPr>
          <p:spPr>
            <a:xfrm>
              <a:off x="2232660" y="3489198"/>
              <a:ext cx="91440" cy="7620"/>
            </a:xfrm>
            <a:custGeom>
              <a:avLst/>
              <a:gdLst>
                <a:gd name="connsiteX0" fmla="*/ 0 w 91440"/>
                <a:gd name="connsiteY0" fmla="*/ 0 h 7620"/>
                <a:gd name="connsiteX1" fmla="*/ 91440 w 91440"/>
                <a:gd name="connsiteY1" fmla="*/ 0 h 7620"/>
              </a:gdLst>
              <a:ahLst/>
              <a:cxnLst>
                <a:cxn ang="0">
                  <a:pos x="connsiteX0" y="connsiteY0"/>
                </a:cxn>
                <a:cxn ang="0">
                  <a:pos x="connsiteX1" y="connsiteY1"/>
                </a:cxn>
              </a:cxnLst>
              <a:rect l="l" t="t" r="r" b="b"/>
              <a:pathLst>
                <a:path w="91440" h="7620">
                  <a:moveTo>
                    <a:pt x="0" y="0"/>
                  </a:moveTo>
                  <a:lnTo>
                    <a:pt x="91440" y="0"/>
                  </a:lnTo>
                </a:path>
              </a:pathLst>
            </a:custGeom>
            <a:ln w="15240" cap="rnd">
              <a:solidFill>
                <a:srgbClr val="164193"/>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1D1CB642-9644-4569-AC08-7B5CD78A64BF}"/>
                </a:ext>
              </a:extLst>
            </p:cNvPr>
            <p:cNvSpPr/>
            <p:nvPr/>
          </p:nvSpPr>
          <p:spPr>
            <a:xfrm>
              <a:off x="2171700" y="3382517"/>
              <a:ext cx="243840" cy="198120"/>
            </a:xfrm>
            <a:custGeom>
              <a:avLst/>
              <a:gdLst>
                <a:gd name="connsiteX0" fmla="*/ 114300 w 243840"/>
                <a:gd name="connsiteY0" fmla="*/ 152400 h 198120"/>
                <a:gd name="connsiteX1" fmla="*/ 220980 w 243840"/>
                <a:gd name="connsiteY1" fmla="*/ 152400 h 198120"/>
                <a:gd name="connsiteX2" fmla="*/ 243840 w 243840"/>
                <a:gd name="connsiteY2" fmla="*/ 129540 h 198120"/>
                <a:gd name="connsiteX3" fmla="*/ 243840 w 243840"/>
                <a:gd name="connsiteY3" fmla="*/ 22860 h 198120"/>
                <a:gd name="connsiteX4" fmla="*/ 220980 w 243840"/>
                <a:gd name="connsiteY4" fmla="*/ 0 h 198120"/>
                <a:gd name="connsiteX5" fmla="*/ 22860 w 243840"/>
                <a:gd name="connsiteY5" fmla="*/ 0 h 198120"/>
                <a:gd name="connsiteX6" fmla="*/ 0 w 243840"/>
                <a:gd name="connsiteY6" fmla="*/ 22860 h 198120"/>
                <a:gd name="connsiteX7" fmla="*/ 0 w 243840"/>
                <a:gd name="connsiteY7" fmla="*/ 129540 h 198120"/>
                <a:gd name="connsiteX8" fmla="*/ 22860 w 243840"/>
                <a:gd name="connsiteY8" fmla="*/ 152400 h 198120"/>
                <a:gd name="connsiteX9" fmla="*/ 60960 w 243840"/>
                <a:gd name="connsiteY9" fmla="*/ 152400 h 198120"/>
                <a:gd name="connsiteX10" fmla="*/ 60960 w 243840"/>
                <a:gd name="connsiteY10" fmla="*/ 198120 h 198120"/>
                <a:gd name="connsiteX11" fmla="*/ 114300 w 243840"/>
                <a:gd name="connsiteY11" fmla="*/ 15240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 h="198120">
                  <a:moveTo>
                    <a:pt x="114300" y="152400"/>
                  </a:moveTo>
                  <a:lnTo>
                    <a:pt x="220980" y="152400"/>
                  </a:lnTo>
                  <a:cubicBezTo>
                    <a:pt x="233934" y="152400"/>
                    <a:pt x="243840" y="142494"/>
                    <a:pt x="243840" y="129540"/>
                  </a:cubicBezTo>
                  <a:lnTo>
                    <a:pt x="243840" y="22860"/>
                  </a:lnTo>
                  <a:cubicBezTo>
                    <a:pt x="243840" y="9906"/>
                    <a:pt x="233934" y="0"/>
                    <a:pt x="220980" y="0"/>
                  </a:cubicBezTo>
                  <a:lnTo>
                    <a:pt x="22860" y="0"/>
                  </a:lnTo>
                  <a:cubicBezTo>
                    <a:pt x="9906" y="0"/>
                    <a:pt x="0" y="9906"/>
                    <a:pt x="0" y="22860"/>
                  </a:cubicBezTo>
                  <a:lnTo>
                    <a:pt x="0" y="129540"/>
                  </a:lnTo>
                  <a:cubicBezTo>
                    <a:pt x="0" y="142494"/>
                    <a:pt x="9906" y="152400"/>
                    <a:pt x="22860" y="152400"/>
                  </a:cubicBezTo>
                  <a:lnTo>
                    <a:pt x="60960" y="152400"/>
                  </a:lnTo>
                  <a:lnTo>
                    <a:pt x="60960" y="198120"/>
                  </a:lnTo>
                  <a:lnTo>
                    <a:pt x="114300" y="152400"/>
                  </a:lnTo>
                  <a:close/>
                </a:path>
              </a:pathLst>
            </a:custGeom>
            <a:noFill/>
            <a:ln w="15240" cap="rnd">
              <a:solidFill>
                <a:srgbClr val="164193"/>
              </a:solidFill>
              <a:prstDash val="solid"/>
              <a:round/>
            </a:ln>
          </p:spPr>
          <p:txBody>
            <a:bodyPr rtlCol="0" anchor="ctr"/>
            <a:lstStyle/>
            <a:p>
              <a:endParaRPr lang="nl-NL"/>
            </a:p>
          </p:txBody>
        </p:sp>
        <p:sp>
          <p:nvSpPr>
            <p:cNvPr id="54" name="Vrije vorm: vorm 53">
              <a:extLst>
                <a:ext uri="{FF2B5EF4-FFF2-40B4-BE49-F238E27FC236}">
                  <a16:creationId xmlns:a16="http://schemas.microsoft.com/office/drawing/2014/main" id="{1D3EA47D-BA12-4FEE-A7D5-AB244C42D366}"/>
                </a:ext>
              </a:extLst>
            </p:cNvPr>
            <p:cNvSpPr/>
            <p:nvPr/>
          </p:nvSpPr>
          <p:spPr>
            <a:xfrm>
              <a:off x="2095500" y="3480054"/>
              <a:ext cx="121920" cy="146303"/>
            </a:xfrm>
            <a:custGeom>
              <a:avLst/>
              <a:gdLst>
                <a:gd name="connsiteX0" fmla="*/ 121920 w 121920"/>
                <a:gd name="connsiteY0" fmla="*/ 131064 h 146303"/>
                <a:gd name="connsiteX1" fmla="*/ 76200 w 121920"/>
                <a:gd name="connsiteY1" fmla="*/ 146304 h 146303"/>
                <a:gd name="connsiteX2" fmla="*/ 0 w 121920"/>
                <a:gd name="connsiteY2" fmla="*/ 70104 h 146303"/>
                <a:gd name="connsiteX3" fmla="*/ 45720 w 121920"/>
                <a:gd name="connsiteY3" fmla="*/ 0 h 146303"/>
              </a:gdLst>
              <a:ahLst/>
              <a:cxnLst>
                <a:cxn ang="0">
                  <a:pos x="connsiteX0" y="connsiteY0"/>
                </a:cxn>
                <a:cxn ang="0">
                  <a:pos x="connsiteX1" y="connsiteY1"/>
                </a:cxn>
                <a:cxn ang="0">
                  <a:pos x="connsiteX2" y="connsiteY2"/>
                </a:cxn>
                <a:cxn ang="0">
                  <a:pos x="connsiteX3" y="connsiteY3"/>
                </a:cxn>
              </a:cxnLst>
              <a:rect l="l" t="t" r="r" b="b"/>
              <a:pathLst>
                <a:path w="121920" h="146303">
                  <a:moveTo>
                    <a:pt x="121920" y="131064"/>
                  </a:moveTo>
                  <a:cubicBezTo>
                    <a:pt x="108966" y="140208"/>
                    <a:pt x="93726" y="146304"/>
                    <a:pt x="76200" y="146304"/>
                  </a:cubicBezTo>
                  <a:cubicBezTo>
                    <a:pt x="34290" y="146304"/>
                    <a:pt x="0" y="112014"/>
                    <a:pt x="0" y="70104"/>
                  </a:cubicBezTo>
                  <a:cubicBezTo>
                    <a:pt x="0" y="38862"/>
                    <a:pt x="19050" y="12192"/>
                    <a:pt x="45720" y="0"/>
                  </a:cubicBezTo>
                </a:path>
              </a:pathLst>
            </a:custGeom>
            <a:noFill/>
            <a:ln w="15240" cap="rnd">
              <a:solidFill>
                <a:srgbClr val="164193"/>
              </a:solidFill>
              <a:prstDash val="solid"/>
              <a:round/>
            </a:ln>
          </p:spPr>
          <p:txBody>
            <a:bodyPr rtlCol="0" anchor="ctr"/>
            <a:lstStyle/>
            <a:p>
              <a:endParaRPr lang="nl-NL"/>
            </a:p>
          </p:txBody>
        </p:sp>
        <p:sp>
          <p:nvSpPr>
            <p:cNvPr id="55" name="Vrije vorm: vorm 54">
              <a:extLst>
                <a:ext uri="{FF2B5EF4-FFF2-40B4-BE49-F238E27FC236}">
                  <a16:creationId xmlns:a16="http://schemas.microsoft.com/office/drawing/2014/main" id="{A97C4C60-4107-45AA-8CD9-42AA9A32DB80}"/>
                </a:ext>
              </a:extLst>
            </p:cNvPr>
            <p:cNvSpPr/>
            <p:nvPr/>
          </p:nvSpPr>
          <p:spPr>
            <a:xfrm>
              <a:off x="2019300" y="3626357"/>
              <a:ext cx="304800" cy="152400"/>
            </a:xfrm>
            <a:custGeom>
              <a:avLst/>
              <a:gdLst>
                <a:gd name="connsiteX0" fmla="*/ 0 w 304800"/>
                <a:gd name="connsiteY0" fmla="*/ 152400 h 152400"/>
                <a:gd name="connsiteX1" fmla="*/ 152400 w 304800"/>
                <a:gd name="connsiteY1" fmla="*/ 0 h 152400"/>
                <a:gd name="connsiteX2" fmla="*/ 304800 w 304800"/>
                <a:gd name="connsiteY2" fmla="*/ 152400 h 152400"/>
              </a:gdLst>
              <a:ahLst/>
              <a:cxnLst>
                <a:cxn ang="0">
                  <a:pos x="connsiteX0" y="connsiteY0"/>
                </a:cxn>
                <a:cxn ang="0">
                  <a:pos x="connsiteX1" y="connsiteY1"/>
                </a:cxn>
                <a:cxn ang="0">
                  <a:pos x="connsiteX2" y="connsiteY2"/>
                </a:cxn>
              </a:cxnLst>
              <a:rect l="l" t="t" r="r" b="b"/>
              <a:pathLst>
                <a:path w="304800" h="152400">
                  <a:moveTo>
                    <a:pt x="0" y="152400"/>
                  </a:moveTo>
                  <a:cubicBezTo>
                    <a:pt x="0" y="68580"/>
                    <a:pt x="68580" y="0"/>
                    <a:pt x="152400" y="0"/>
                  </a:cubicBezTo>
                  <a:cubicBezTo>
                    <a:pt x="236220" y="0"/>
                    <a:pt x="304800" y="68580"/>
                    <a:pt x="304800" y="152400"/>
                  </a:cubicBezTo>
                </a:path>
              </a:pathLst>
            </a:custGeom>
            <a:noFill/>
            <a:ln w="15240" cap="rnd">
              <a:solidFill>
                <a:srgbClr val="164193"/>
              </a:solidFill>
              <a:prstDash val="solid"/>
              <a:round/>
            </a:ln>
          </p:spPr>
          <p:txBody>
            <a:bodyPr rtlCol="0" anchor="ctr"/>
            <a:lstStyle/>
            <a:p>
              <a:endParaRPr lang="nl-NL"/>
            </a:p>
          </p:txBody>
        </p:sp>
      </p:grpSp>
      <p:grpSp>
        <p:nvGrpSpPr>
          <p:cNvPr id="56" name="Graphic 7">
            <a:extLst>
              <a:ext uri="{FF2B5EF4-FFF2-40B4-BE49-F238E27FC236}">
                <a16:creationId xmlns:a16="http://schemas.microsoft.com/office/drawing/2014/main" id="{0DCB3446-63E3-421D-BDC8-4A2C704B8387}"/>
              </a:ext>
            </a:extLst>
          </p:cNvPr>
          <p:cNvGrpSpPr/>
          <p:nvPr/>
        </p:nvGrpSpPr>
        <p:grpSpPr>
          <a:xfrm>
            <a:off x="2011680" y="4056847"/>
            <a:ext cx="411480" cy="381000"/>
            <a:chOff x="2011680" y="4165854"/>
            <a:chExt cx="411480" cy="381000"/>
          </a:xfrm>
          <a:noFill/>
        </p:grpSpPr>
        <p:sp>
          <p:nvSpPr>
            <p:cNvPr id="57" name="Vrije vorm: vorm 56">
              <a:extLst>
                <a:ext uri="{FF2B5EF4-FFF2-40B4-BE49-F238E27FC236}">
                  <a16:creationId xmlns:a16="http://schemas.microsoft.com/office/drawing/2014/main" id="{C0C00C8B-B185-493A-B2F3-E3AE98F2C5D8}"/>
                </a:ext>
              </a:extLst>
            </p:cNvPr>
            <p:cNvSpPr/>
            <p:nvPr/>
          </p:nvSpPr>
          <p:spPr>
            <a:xfrm>
              <a:off x="2164080" y="4501134"/>
              <a:ext cx="7620" cy="30480"/>
            </a:xfrm>
            <a:custGeom>
              <a:avLst/>
              <a:gdLst>
                <a:gd name="connsiteX0" fmla="*/ 7620 w 7620"/>
                <a:gd name="connsiteY0" fmla="*/ 0 h 30480"/>
                <a:gd name="connsiteX1" fmla="*/ 0 w 7620"/>
                <a:gd name="connsiteY1" fmla="*/ 30480 h 30480"/>
              </a:gdLst>
              <a:ahLst/>
              <a:cxnLst>
                <a:cxn ang="0">
                  <a:pos x="connsiteX0" y="connsiteY0"/>
                </a:cxn>
                <a:cxn ang="0">
                  <a:pos x="connsiteX1" y="connsiteY1"/>
                </a:cxn>
              </a:cxnLst>
              <a:rect l="l" t="t" r="r" b="b"/>
              <a:pathLst>
                <a:path w="7620" h="30480">
                  <a:moveTo>
                    <a:pt x="7620" y="0"/>
                  </a:moveTo>
                  <a:lnTo>
                    <a:pt x="0" y="30480"/>
                  </a:lnTo>
                </a:path>
              </a:pathLst>
            </a:custGeom>
            <a:ln w="15240" cap="rnd">
              <a:solidFill>
                <a:srgbClr val="164193"/>
              </a:solidFill>
              <a:prstDash val="solid"/>
              <a:round/>
            </a:ln>
          </p:spPr>
          <p:txBody>
            <a:bodyPr rtlCol="0" anchor="ctr"/>
            <a:lstStyle/>
            <a:p>
              <a:endParaRPr lang="nl-NL"/>
            </a:p>
          </p:txBody>
        </p:sp>
        <p:sp>
          <p:nvSpPr>
            <p:cNvPr id="58" name="Vrije vorm: vorm 57">
              <a:extLst>
                <a:ext uri="{FF2B5EF4-FFF2-40B4-BE49-F238E27FC236}">
                  <a16:creationId xmlns:a16="http://schemas.microsoft.com/office/drawing/2014/main" id="{0D8349D5-20E6-43DB-9E60-1E40A9B9620E}"/>
                </a:ext>
              </a:extLst>
            </p:cNvPr>
            <p:cNvSpPr/>
            <p:nvPr/>
          </p:nvSpPr>
          <p:spPr>
            <a:xfrm>
              <a:off x="2263140" y="4501134"/>
              <a:ext cx="7620" cy="30480"/>
            </a:xfrm>
            <a:custGeom>
              <a:avLst/>
              <a:gdLst>
                <a:gd name="connsiteX0" fmla="*/ 7620 w 7620"/>
                <a:gd name="connsiteY0" fmla="*/ 30480 h 30480"/>
                <a:gd name="connsiteX1" fmla="*/ 0 w 7620"/>
                <a:gd name="connsiteY1" fmla="*/ 0 h 30480"/>
              </a:gdLst>
              <a:ahLst/>
              <a:cxnLst>
                <a:cxn ang="0">
                  <a:pos x="connsiteX0" y="connsiteY0"/>
                </a:cxn>
                <a:cxn ang="0">
                  <a:pos x="connsiteX1" y="connsiteY1"/>
                </a:cxn>
              </a:cxnLst>
              <a:rect l="l" t="t" r="r" b="b"/>
              <a:pathLst>
                <a:path w="7620" h="30480">
                  <a:moveTo>
                    <a:pt x="7620" y="30480"/>
                  </a:moveTo>
                  <a:lnTo>
                    <a:pt x="0" y="0"/>
                  </a:lnTo>
                </a:path>
              </a:pathLst>
            </a:custGeom>
            <a:ln w="15240" cap="rnd">
              <a:solidFill>
                <a:srgbClr val="164193"/>
              </a:solidFill>
              <a:prstDash val="solid"/>
              <a:round/>
            </a:ln>
          </p:spPr>
          <p:txBody>
            <a:bodyPr rtlCol="0" anchor="ctr"/>
            <a:lstStyle/>
            <a:p>
              <a:endParaRPr lang="nl-NL"/>
            </a:p>
          </p:txBody>
        </p:sp>
        <p:sp>
          <p:nvSpPr>
            <p:cNvPr id="59" name="Vrije vorm: vorm 58">
              <a:extLst>
                <a:ext uri="{FF2B5EF4-FFF2-40B4-BE49-F238E27FC236}">
                  <a16:creationId xmlns:a16="http://schemas.microsoft.com/office/drawing/2014/main" id="{8ABB56FF-F866-4DFE-B6F4-548338E9B12B}"/>
                </a:ext>
              </a:extLst>
            </p:cNvPr>
            <p:cNvSpPr/>
            <p:nvPr/>
          </p:nvSpPr>
          <p:spPr>
            <a:xfrm>
              <a:off x="2011680" y="4394454"/>
              <a:ext cx="411480" cy="7620"/>
            </a:xfrm>
            <a:custGeom>
              <a:avLst/>
              <a:gdLst>
                <a:gd name="connsiteX0" fmla="*/ 411480 w 411480"/>
                <a:gd name="connsiteY0" fmla="*/ 0 h 7620"/>
                <a:gd name="connsiteX1" fmla="*/ 0 w 411480"/>
                <a:gd name="connsiteY1" fmla="*/ 0 h 7620"/>
              </a:gdLst>
              <a:ahLst/>
              <a:cxnLst>
                <a:cxn ang="0">
                  <a:pos x="connsiteX0" y="connsiteY0"/>
                </a:cxn>
                <a:cxn ang="0">
                  <a:pos x="connsiteX1" y="connsiteY1"/>
                </a:cxn>
              </a:cxnLst>
              <a:rect l="l" t="t" r="r" b="b"/>
              <a:pathLst>
                <a:path w="411480" h="7620">
                  <a:moveTo>
                    <a:pt x="411480" y="0"/>
                  </a:moveTo>
                  <a:lnTo>
                    <a:pt x="0" y="0"/>
                  </a:lnTo>
                </a:path>
              </a:pathLst>
            </a:custGeom>
            <a:ln w="15240" cap="rnd">
              <a:solidFill>
                <a:srgbClr val="164193"/>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DF5826EC-5F16-4B61-88AF-219C25D534DE}"/>
                </a:ext>
              </a:extLst>
            </p:cNvPr>
            <p:cNvSpPr/>
            <p:nvPr/>
          </p:nvSpPr>
          <p:spPr>
            <a:xfrm>
              <a:off x="2011680" y="4165854"/>
              <a:ext cx="411480" cy="304800"/>
            </a:xfrm>
            <a:custGeom>
              <a:avLst/>
              <a:gdLst>
                <a:gd name="connsiteX0" fmla="*/ 388620 w 411480"/>
                <a:gd name="connsiteY0" fmla="*/ 0 h 304800"/>
                <a:gd name="connsiteX1" fmla="*/ 22860 w 411480"/>
                <a:gd name="connsiteY1" fmla="*/ 0 h 304800"/>
                <a:gd name="connsiteX2" fmla="*/ 0 w 411480"/>
                <a:gd name="connsiteY2" fmla="*/ 22860 h 304800"/>
                <a:gd name="connsiteX3" fmla="*/ 0 w 411480"/>
                <a:gd name="connsiteY3" fmla="*/ 281940 h 304800"/>
                <a:gd name="connsiteX4" fmla="*/ 22860 w 411480"/>
                <a:gd name="connsiteY4" fmla="*/ 304800 h 304800"/>
                <a:gd name="connsiteX5" fmla="*/ 388620 w 411480"/>
                <a:gd name="connsiteY5" fmla="*/ 304800 h 304800"/>
                <a:gd name="connsiteX6" fmla="*/ 411480 w 411480"/>
                <a:gd name="connsiteY6" fmla="*/ 281940 h 304800"/>
                <a:gd name="connsiteX7" fmla="*/ 411480 w 411480"/>
                <a:gd name="connsiteY7" fmla="*/ 22860 h 304800"/>
                <a:gd name="connsiteX8" fmla="*/ 388620 w 411480"/>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304800">
                  <a:moveTo>
                    <a:pt x="388620" y="0"/>
                  </a:moveTo>
                  <a:lnTo>
                    <a:pt x="22860" y="0"/>
                  </a:lnTo>
                  <a:cubicBezTo>
                    <a:pt x="9906" y="0"/>
                    <a:pt x="0" y="9906"/>
                    <a:pt x="0" y="22860"/>
                  </a:cubicBezTo>
                  <a:lnTo>
                    <a:pt x="0" y="281940"/>
                  </a:lnTo>
                  <a:cubicBezTo>
                    <a:pt x="0" y="294894"/>
                    <a:pt x="9906" y="304800"/>
                    <a:pt x="22860" y="304800"/>
                  </a:cubicBezTo>
                  <a:lnTo>
                    <a:pt x="388620" y="304800"/>
                  </a:lnTo>
                  <a:cubicBezTo>
                    <a:pt x="401574" y="304800"/>
                    <a:pt x="411480" y="294894"/>
                    <a:pt x="411480" y="281940"/>
                  </a:cubicBezTo>
                  <a:lnTo>
                    <a:pt x="411480" y="22860"/>
                  </a:lnTo>
                  <a:cubicBezTo>
                    <a:pt x="411480" y="9906"/>
                    <a:pt x="401574" y="0"/>
                    <a:pt x="388620" y="0"/>
                  </a:cubicBezTo>
                  <a:close/>
                </a:path>
              </a:pathLst>
            </a:custGeom>
            <a:noFill/>
            <a:ln w="15240" cap="rnd">
              <a:solidFill>
                <a:srgbClr val="164193"/>
              </a:solidFill>
              <a:prstDash val="solid"/>
              <a:round/>
            </a:ln>
          </p:spPr>
          <p:txBody>
            <a:bodyPr rtlCol="0" anchor="ctr"/>
            <a:lstStyle/>
            <a:p>
              <a:endParaRPr lang="nl-NL"/>
            </a:p>
          </p:txBody>
        </p:sp>
        <p:sp>
          <p:nvSpPr>
            <p:cNvPr id="61" name="Vrije vorm: vorm 60">
              <a:extLst>
                <a:ext uri="{FF2B5EF4-FFF2-40B4-BE49-F238E27FC236}">
                  <a16:creationId xmlns:a16="http://schemas.microsoft.com/office/drawing/2014/main" id="{A5A43BC5-0198-4FDB-86D5-1EC7BA190579}"/>
                </a:ext>
              </a:extLst>
            </p:cNvPr>
            <p:cNvSpPr/>
            <p:nvPr/>
          </p:nvSpPr>
          <p:spPr>
            <a:xfrm>
              <a:off x="2209800" y="4424934"/>
              <a:ext cx="15240" cy="15240"/>
            </a:xfrm>
            <a:custGeom>
              <a:avLst/>
              <a:gdLst>
                <a:gd name="connsiteX0" fmla="*/ 15240 w 15240"/>
                <a:gd name="connsiteY0" fmla="*/ 7620 h 15240"/>
                <a:gd name="connsiteX1" fmla="*/ 7620 w 15240"/>
                <a:gd name="connsiteY1" fmla="*/ 15240 h 15240"/>
                <a:gd name="connsiteX2" fmla="*/ 0 w 15240"/>
                <a:gd name="connsiteY2" fmla="*/ 7620 h 15240"/>
                <a:gd name="connsiteX3" fmla="*/ 7620 w 15240"/>
                <a:gd name="connsiteY3" fmla="*/ 0 h 15240"/>
                <a:gd name="connsiteX4" fmla="*/ 15240 w 1524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5240">
                  <a:moveTo>
                    <a:pt x="15240" y="7620"/>
                  </a:moveTo>
                  <a:cubicBezTo>
                    <a:pt x="15240" y="11829"/>
                    <a:pt x="11828" y="15240"/>
                    <a:pt x="7620" y="15240"/>
                  </a:cubicBezTo>
                  <a:cubicBezTo>
                    <a:pt x="3412" y="15240"/>
                    <a:pt x="0" y="11829"/>
                    <a:pt x="0" y="7620"/>
                  </a:cubicBezTo>
                  <a:cubicBezTo>
                    <a:pt x="0" y="3412"/>
                    <a:pt x="3412" y="0"/>
                    <a:pt x="7620" y="0"/>
                  </a:cubicBezTo>
                  <a:cubicBezTo>
                    <a:pt x="11828" y="0"/>
                    <a:pt x="15240" y="3412"/>
                    <a:pt x="15240" y="7620"/>
                  </a:cubicBezTo>
                  <a:close/>
                </a:path>
              </a:pathLst>
            </a:custGeom>
            <a:noFill/>
            <a:ln w="15240" cap="rnd">
              <a:solidFill>
                <a:srgbClr val="164193"/>
              </a:solidFill>
              <a:prstDash val="solid"/>
              <a:round/>
            </a:ln>
          </p:spPr>
          <p:txBody>
            <a:bodyPr rtlCol="0" anchor="ctr"/>
            <a:lstStyle/>
            <a:p>
              <a:endParaRPr lang="nl-NL"/>
            </a:p>
          </p:txBody>
        </p:sp>
        <p:sp>
          <p:nvSpPr>
            <p:cNvPr id="62" name="Vrije vorm: vorm 61">
              <a:extLst>
                <a:ext uri="{FF2B5EF4-FFF2-40B4-BE49-F238E27FC236}">
                  <a16:creationId xmlns:a16="http://schemas.microsoft.com/office/drawing/2014/main" id="{20A6319E-B185-4792-A676-75976BCE5AB1}"/>
                </a:ext>
              </a:extLst>
            </p:cNvPr>
            <p:cNvSpPr/>
            <p:nvPr/>
          </p:nvSpPr>
          <p:spPr>
            <a:xfrm>
              <a:off x="2179320" y="4546854"/>
              <a:ext cx="76200" cy="7620"/>
            </a:xfrm>
            <a:custGeom>
              <a:avLst/>
              <a:gdLst>
                <a:gd name="connsiteX0" fmla="*/ 0 w 76200"/>
                <a:gd name="connsiteY0" fmla="*/ 0 h 7620"/>
                <a:gd name="connsiteX1" fmla="*/ 76200 w 76200"/>
                <a:gd name="connsiteY1" fmla="*/ 0 h 7620"/>
              </a:gdLst>
              <a:ahLst/>
              <a:cxnLst>
                <a:cxn ang="0">
                  <a:pos x="connsiteX0" y="connsiteY0"/>
                </a:cxn>
                <a:cxn ang="0">
                  <a:pos x="connsiteX1" y="connsiteY1"/>
                </a:cxn>
              </a:cxnLst>
              <a:rect l="l" t="t" r="r" b="b"/>
              <a:pathLst>
                <a:path w="76200" h="7620">
                  <a:moveTo>
                    <a:pt x="0" y="0"/>
                  </a:moveTo>
                  <a:lnTo>
                    <a:pt x="76200" y="0"/>
                  </a:lnTo>
                </a:path>
              </a:pathLst>
            </a:custGeom>
            <a:ln w="15240" cap="rnd">
              <a:solidFill>
                <a:srgbClr val="164193"/>
              </a:solidFill>
              <a:prstDash val="solid"/>
              <a:round/>
            </a:ln>
          </p:spPr>
          <p:txBody>
            <a:bodyPr rtlCol="0" anchor="ctr"/>
            <a:lstStyle/>
            <a:p>
              <a:endParaRPr lang="nl-NL"/>
            </a:p>
          </p:txBody>
        </p:sp>
        <p:sp>
          <p:nvSpPr>
            <p:cNvPr id="63" name="Vrije vorm: vorm 62">
              <a:extLst>
                <a:ext uri="{FF2B5EF4-FFF2-40B4-BE49-F238E27FC236}">
                  <a16:creationId xmlns:a16="http://schemas.microsoft.com/office/drawing/2014/main" id="{0FF7672F-191B-47C6-AAAC-D9928BC9A835}"/>
                </a:ext>
              </a:extLst>
            </p:cNvPr>
            <p:cNvSpPr/>
            <p:nvPr/>
          </p:nvSpPr>
          <p:spPr>
            <a:xfrm>
              <a:off x="2164080" y="4531614"/>
              <a:ext cx="15240" cy="15240"/>
            </a:xfrm>
            <a:custGeom>
              <a:avLst/>
              <a:gdLst>
                <a:gd name="connsiteX0" fmla="*/ 0 w 15240"/>
                <a:gd name="connsiteY0" fmla="*/ 0 h 15240"/>
                <a:gd name="connsiteX1" fmla="*/ 15240 w 15240"/>
                <a:gd name="connsiteY1" fmla="*/ 15240 h 15240"/>
              </a:gdLst>
              <a:ahLst/>
              <a:cxnLst>
                <a:cxn ang="0">
                  <a:pos x="connsiteX0" y="connsiteY0"/>
                </a:cxn>
                <a:cxn ang="0">
                  <a:pos x="connsiteX1" y="connsiteY1"/>
                </a:cxn>
              </a:cxnLst>
              <a:rect l="l" t="t" r="r" b="b"/>
              <a:pathLst>
                <a:path w="15240" h="15240">
                  <a:moveTo>
                    <a:pt x="0" y="0"/>
                  </a:moveTo>
                  <a:cubicBezTo>
                    <a:pt x="0" y="8382"/>
                    <a:pt x="6858" y="15240"/>
                    <a:pt x="15240" y="15240"/>
                  </a:cubicBezTo>
                </a:path>
              </a:pathLst>
            </a:custGeom>
            <a:noFill/>
            <a:ln w="15240" cap="rnd">
              <a:solidFill>
                <a:srgbClr val="164193"/>
              </a:solidFill>
              <a:prstDash val="solid"/>
              <a:round/>
            </a:ln>
          </p:spPr>
          <p:txBody>
            <a:bodyPr rtlCol="0" anchor="ctr"/>
            <a:lstStyle/>
            <a:p>
              <a:endParaRPr lang="nl-NL"/>
            </a:p>
          </p:txBody>
        </p:sp>
        <p:sp>
          <p:nvSpPr>
            <p:cNvPr id="64" name="Vrije vorm: vorm 63">
              <a:extLst>
                <a:ext uri="{FF2B5EF4-FFF2-40B4-BE49-F238E27FC236}">
                  <a16:creationId xmlns:a16="http://schemas.microsoft.com/office/drawing/2014/main" id="{DBEA1A1B-0CF6-4B03-8E0D-35CFCD72AB96}"/>
                </a:ext>
              </a:extLst>
            </p:cNvPr>
            <p:cNvSpPr/>
            <p:nvPr/>
          </p:nvSpPr>
          <p:spPr>
            <a:xfrm>
              <a:off x="2255520" y="4531614"/>
              <a:ext cx="15240" cy="15240"/>
            </a:xfrm>
            <a:custGeom>
              <a:avLst/>
              <a:gdLst>
                <a:gd name="connsiteX0" fmla="*/ 15240 w 15240"/>
                <a:gd name="connsiteY0" fmla="*/ 0 h 15240"/>
                <a:gd name="connsiteX1" fmla="*/ 0 w 15240"/>
                <a:gd name="connsiteY1" fmla="*/ 15240 h 15240"/>
              </a:gdLst>
              <a:ahLst/>
              <a:cxnLst>
                <a:cxn ang="0">
                  <a:pos x="connsiteX0" y="connsiteY0"/>
                </a:cxn>
                <a:cxn ang="0">
                  <a:pos x="connsiteX1" y="connsiteY1"/>
                </a:cxn>
              </a:cxnLst>
              <a:rect l="l" t="t" r="r" b="b"/>
              <a:pathLst>
                <a:path w="15240" h="15240">
                  <a:moveTo>
                    <a:pt x="15240" y="0"/>
                  </a:moveTo>
                  <a:cubicBezTo>
                    <a:pt x="15240" y="8382"/>
                    <a:pt x="8382" y="15240"/>
                    <a:pt x="0" y="15240"/>
                  </a:cubicBezTo>
                </a:path>
              </a:pathLst>
            </a:custGeom>
            <a:noFill/>
            <a:ln w="15240" cap="rnd">
              <a:solidFill>
                <a:srgbClr val="164193"/>
              </a:solidFill>
              <a:prstDash val="solid"/>
              <a:round/>
            </a:ln>
          </p:spPr>
          <p:txBody>
            <a:bodyPr rtlCol="0" anchor="ctr"/>
            <a:lstStyle/>
            <a:p>
              <a:endParaRPr lang="nl-NL"/>
            </a:p>
          </p:txBody>
        </p:sp>
        <p:sp>
          <p:nvSpPr>
            <p:cNvPr id="65" name="Vrije vorm: vorm 64">
              <a:extLst>
                <a:ext uri="{FF2B5EF4-FFF2-40B4-BE49-F238E27FC236}">
                  <a16:creationId xmlns:a16="http://schemas.microsoft.com/office/drawing/2014/main" id="{425C099C-7174-44C8-A153-029E80E736BF}"/>
                </a:ext>
              </a:extLst>
            </p:cNvPr>
            <p:cNvSpPr/>
            <p:nvPr/>
          </p:nvSpPr>
          <p:spPr>
            <a:xfrm>
              <a:off x="2133600" y="4196334"/>
              <a:ext cx="167640" cy="167640"/>
            </a:xfrm>
            <a:custGeom>
              <a:avLst/>
              <a:gdLst>
                <a:gd name="connsiteX0" fmla="*/ 167640 w 167640"/>
                <a:gd name="connsiteY0" fmla="*/ 83820 h 167640"/>
                <a:gd name="connsiteX1" fmla="*/ 83820 w 167640"/>
                <a:gd name="connsiteY1" fmla="*/ 167640 h 167640"/>
                <a:gd name="connsiteX2" fmla="*/ 0 w 167640"/>
                <a:gd name="connsiteY2" fmla="*/ 83820 h 167640"/>
                <a:gd name="connsiteX3" fmla="*/ 83820 w 167640"/>
                <a:gd name="connsiteY3" fmla="*/ 0 h 167640"/>
                <a:gd name="connsiteX4" fmla="*/ 167640 w 167640"/>
                <a:gd name="connsiteY4" fmla="*/ 83820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167640">
                  <a:moveTo>
                    <a:pt x="167640" y="83820"/>
                  </a:moveTo>
                  <a:cubicBezTo>
                    <a:pt x="167640" y="130113"/>
                    <a:pt x="130113" y="167640"/>
                    <a:pt x="83820" y="167640"/>
                  </a:cubicBezTo>
                  <a:cubicBezTo>
                    <a:pt x="37527" y="167640"/>
                    <a:pt x="0" y="130113"/>
                    <a:pt x="0" y="83820"/>
                  </a:cubicBezTo>
                  <a:cubicBezTo>
                    <a:pt x="0" y="37528"/>
                    <a:pt x="37527" y="0"/>
                    <a:pt x="83820" y="0"/>
                  </a:cubicBezTo>
                  <a:cubicBezTo>
                    <a:pt x="130113" y="0"/>
                    <a:pt x="167640" y="37528"/>
                    <a:pt x="167640" y="83820"/>
                  </a:cubicBezTo>
                  <a:close/>
                </a:path>
              </a:pathLst>
            </a:custGeom>
            <a:noFill/>
            <a:ln w="15240" cap="rnd">
              <a:solidFill>
                <a:srgbClr val="164193"/>
              </a:solidFill>
              <a:prstDash val="solid"/>
              <a:round/>
            </a:ln>
          </p:spPr>
          <p:txBody>
            <a:bodyPr rtlCol="0" anchor="ctr"/>
            <a:lstStyle/>
            <a:p>
              <a:endParaRPr lang="nl-NL"/>
            </a:p>
          </p:txBody>
        </p:sp>
        <p:sp>
          <p:nvSpPr>
            <p:cNvPr id="66" name="Vrije vorm: vorm 65">
              <a:extLst>
                <a:ext uri="{FF2B5EF4-FFF2-40B4-BE49-F238E27FC236}">
                  <a16:creationId xmlns:a16="http://schemas.microsoft.com/office/drawing/2014/main" id="{DB2FA797-0FF6-4771-89E5-8137B0E511C6}"/>
                </a:ext>
              </a:extLst>
            </p:cNvPr>
            <p:cNvSpPr/>
            <p:nvPr/>
          </p:nvSpPr>
          <p:spPr>
            <a:xfrm>
              <a:off x="2134362" y="4238930"/>
              <a:ext cx="156972" cy="53415"/>
            </a:xfrm>
            <a:custGeom>
              <a:avLst/>
              <a:gdLst>
                <a:gd name="connsiteX0" fmla="*/ 0 w 156972"/>
                <a:gd name="connsiteY0" fmla="*/ 53416 h 53415"/>
                <a:gd name="connsiteX1" fmla="*/ 69342 w 156972"/>
                <a:gd name="connsiteY1" fmla="*/ 7696 h 53415"/>
                <a:gd name="connsiteX2" fmla="*/ 156972 w 156972"/>
                <a:gd name="connsiteY2" fmla="*/ 1600 h 53415"/>
              </a:gdLst>
              <a:ahLst/>
              <a:cxnLst>
                <a:cxn ang="0">
                  <a:pos x="connsiteX0" y="connsiteY0"/>
                </a:cxn>
                <a:cxn ang="0">
                  <a:pos x="connsiteX1" y="connsiteY1"/>
                </a:cxn>
                <a:cxn ang="0">
                  <a:pos x="connsiteX2" y="connsiteY2"/>
                </a:cxn>
              </a:cxnLst>
              <a:rect l="l" t="t" r="r" b="b"/>
              <a:pathLst>
                <a:path w="156972" h="53415">
                  <a:moveTo>
                    <a:pt x="0" y="53416"/>
                  </a:moveTo>
                  <a:cubicBezTo>
                    <a:pt x="10668" y="41224"/>
                    <a:pt x="35052" y="16840"/>
                    <a:pt x="69342" y="7696"/>
                  </a:cubicBezTo>
                  <a:cubicBezTo>
                    <a:pt x="105918" y="-2972"/>
                    <a:pt x="142494" y="76"/>
                    <a:pt x="156972" y="1600"/>
                  </a:cubicBezTo>
                </a:path>
              </a:pathLst>
            </a:custGeom>
            <a:noFill/>
            <a:ln w="15240" cap="rnd">
              <a:solidFill>
                <a:srgbClr val="164193"/>
              </a:solidFill>
              <a:prstDash val="solid"/>
              <a:round/>
            </a:ln>
          </p:spPr>
          <p:txBody>
            <a:bodyPr rtlCol="0" anchor="ctr"/>
            <a:lstStyle/>
            <a:p>
              <a:endParaRPr lang="nl-NL"/>
            </a:p>
          </p:txBody>
        </p:sp>
        <p:sp>
          <p:nvSpPr>
            <p:cNvPr id="67" name="Vrije vorm: vorm 66">
              <a:extLst>
                <a:ext uri="{FF2B5EF4-FFF2-40B4-BE49-F238E27FC236}">
                  <a16:creationId xmlns:a16="http://schemas.microsoft.com/office/drawing/2014/main" id="{58052591-209B-4696-AE04-118DF5149CD2}"/>
                </a:ext>
              </a:extLst>
            </p:cNvPr>
            <p:cNvSpPr/>
            <p:nvPr/>
          </p:nvSpPr>
          <p:spPr>
            <a:xfrm>
              <a:off x="2161858" y="4212335"/>
              <a:ext cx="60895" cy="150875"/>
            </a:xfrm>
            <a:custGeom>
              <a:avLst/>
              <a:gdLst>
                <a:gd name="connsiteX0" fmla="*/ 6793 w 60895"/>
                <a:gd name="connsiteY0" fmla="*/ 0 h 150875"/>
                <a:gd name="connsiteX1" fmla="*/ 4507 w 60895"/>
                <a:gd name="connsiteY1" fmla="*/ 80772 h 150875"/>
                <a:gd name="connsiteX2" fmla="*/ 60895 w 60895"/>
                <a:gd name="connsiteY2" fmla="*/ 150876 h 150875"/>
              </a:gdLst>
              <a:ahLst/>
              <a:cxnLst>
                <a:cxn ang="0">
                  <a:pos x="connsiteX0" y="connsiteY0"/>
                </a:cxn>
                <a:cxn ang="0">
                  <a:pos x="connsiteX1" y="connsiteY1"/>
                </a:cxn>
                <a:cxn ang="0">
                  <a:pos x="connsiteX2" y="connsiteY2"/>
                </a:cxn>
              </a:cxnLst>
              <a:rect l="l" t="t" r="r" b="b"/>
              <a:pathLst>
                <a:path w="60895" h="150875">
                  <a:moveTo>
                    <a:pt x="6793" y="0"/>
                  </a:moveTo>
                  <a:cubicBezTo>
                    <a:pt x="2221" y="16002"/>
                    <a:pt x="-4637" y="51054"/>
                    <a:pt x="4507" y="80772"/>
                  </a:cubicBezTo>
                  <a:cubicBezTo>
                    <a:pt x="14413" y="111252"/>
                    <a:pt x="45655" y="139446"/>
                    <a:pt x="60895" y="150876"/>
                  </a:cubicBezTo>
                </a:path>
              </a:pathLst>
            </a:custGeom>
            <a:noFill/>
            <a:ln w="15240" cap="rnd">
              <a:solidFill>
                <a:srgbClr val="164193"/>
              </a:solidFill>
              <a:prstDash val="solid"/>
              <a:round/>
            </a:ln>
          </p:spPr>
          <p:txBody>
            <a:bodyPr rtlCol="0" anchor="ctr"/>
            <a:lstStyle/>
            <a:p>
              <a:endParaRPr lang="nl-NL"/>
            </a:p>
          </p:txBody>
        </p:sp>
        <p:sp>
          <p:nvSpPr>
            <p:cNvPr id="68" name="Vrije vorm: vorm 67">
              <a:extLst>
                <a:ext uri="{FF2B5EF4-FFF2-40B4-BE49-F238E27FC236}">
                  <a16:creationId xmlns:a16="http://schemas.microsoft.com/office/drawing/2014/main" id="{9C59C2B7-3585-4834-B411-EA8BF81FF2DC}"/>
                </a:ext>
              </a:extLst>
            </p:cNvPr>
            <p:cNvSpPr/>
            <p:nvPr/>
          </p:nvSpPr>
          <p:spPr>
            <a:xfrm>
              <a:off x="2170937" y="4200905"/>
              <a:ext cx="81772" cy="148590"/>
            </a:xfrm>
            <a:custGeom>
              <a:avLst/>
              <a:gdLst>
                <a:gd name="connsiteX0" fmla="*/ 0 w 81772"/>
                <a:gd name="connsiteY0" fmla="*/ 148590 h 148590"/>
                <a:gd name="connsiteX1" fmla="*/ 80010 w 81772"/>
                <a:gd name="connsiteY1" fmla="*/ 62484 h 148590"/>
                <a:gd name="connsiteX2" fmla="*/ 75438 w 81772"/>
                <a:gd name="connsiteY2" fmla="*/ 0 h 148590"/>
              </a:gdLst>
              <a:ahLst/>
              <a:cxnLst>
                <a:cxn ang="0">
                  <a:pos x="connsiteX0" y="connsiteY0"/>
                </a:cxn>
                <a:cxn ang="0">
                  <a:pos x="connsiteX1" y="connsiteY1"/>
                </a:cxn>
                <a:cxn ang="0">
                  <a:pos x="connsiteX2" y="connsiteY2"/>
                </a:cxn>
              </a:cxnLst>
              <a:rect l="l" t="t" r="r" b="b"/>
              <a:pathLst>
                <a:path w="81772" h="148590">
                  <a:moveTo>
                    <a:pt x="0" y="148590"/>
                  </a:moveTo>
                  <a:cubicBezTo>
                    <a:pt x="19812" y="138684"/>
                    <a:pt x="73152" y="108966"/>
                    <a:pt x="80010" y="62484"/>
                  </a:cubicBezTo>
                  <a:cubicBezTo>
                    <a:pt x="84582" y="34290"/>
                    <a:pt x="79248" y="11430"/>
                    <a:pt x="75438" y="0"/>
                  </a:cubicBezTo>
                </a:path>
              </a:pathLst>
            </a:custGeom>
            <a:noFill/>
            <a:ln w="15240" cap="rnd">
              <a:solidFill>
                <a:srgbClr val="164193"/>
              </a:solidFill>
              <a:prstDash val="solid"/>
              <a:round/>
            </a:ln>
          </p:spPr>
          <p:txBody>
            <a:bodyPr rtlCol="0" anchor="ctr"/>
            <a:lstStyle/>
            <a:p>
              <a:endParaRPr lang="nl-NL"/>
            </a:p>
          </p:txBody>
        </p:sp>
        <p:sp>
          <p:nvSpPr>
            <p:cNvPr id="69" name="Vrije vorm: vorm 68">
              <a:extLst>
                <a:ext uri="{FF2B5EF4-FFF2-40B4-BE49-F238E27FC236}">
                  <a16:creationId xmlns:a16="http://schemas.microsoft.com/office/drawing/2014/main" id="{63B68E5D-7804-4EE2-AE3C-4C0EDF173482}"/>
                </a:ext>
              </a:extLst>
            </p:cNvPr>
            <p:cNvSpPr/>
            <p:nvPr/>
          </p:nvSpPr>
          <p:spPr>
            <a:xfrm>
              <a:off x="2142744" y="4311394"/>
              <a:ext cx="141731" cy="19051"/>
            </a:xfrm>
            <a:custGeom>
              <a:avLst/>
              <a:gdLst>
                <a:gd name="connsiteX0" fmla="*/ 0 w 141731"/>
                <a:gd name="connsiteY0" fmla="*/ 7621 h 19051"/>
                <a:gd name="connsiteX1" fmla="*/ 72390 w 141731"/>
                <a:gd name="connsiteY1" fmla="*/ 764 h 19051"/>
                <a:gd name="connsiteX2" fmla="*/ 141732 w 141731"/>
                <a:gd name="connsiteY2" fmla="*/ 19051 h 19051"/>
              </a:gdLst>
              <a:ahLst/>
              <a:cxnLst>
                <a:cxn ang="0">
                  <a:pos x="connsiteX0" y="connsiteY0"/>
                </a:cxn>
                <a:cxn ang="0">
                  <a:pos x="connsiteX1" y="connsiteY1"/>
                </a:cxn>
                <a:cxn ang="0">
                  <a:pos x="connsiteX2" y="connsiteY2"/>
                </a:cxn>
              </a:cxnLst>
              <a:rect l="l" t="t" r="r" b="b"/>
              <a:pathLst>
                <a:path w="141731" h="19051">
                  <a:moveTo>
                    <a:pt x="0" y="7621"/>
                  </a:moveTo>
                  <a:cubicBezTo>
                    <a:pt x="11430" y="4574"/>
                    <a:pt x="38862" y="-2285"/>
                    <a:pt x="72390" y="764"/>
                  </a:cubicBezTo>
                  <a:cubicBezTo>
                    <a:pt x="107442" y="3811"/>
                    <a:pt x="131826" y="14480"/>
                    <a:pt x="141732" y="19051"/>
                  </a:cubicBezTo>
                </a:path>
              </a:pathLst>
            </a:custGeom>
            <a:noFill/>
            <a:ln w="15240" cap="rnd">
              <a:solidFill>
                <a:srgbClr val="164193"/>
              </a:solidFill>
              <a:prstDash val="solid"/>
              <a:round/>
            </a:ln>
          </p:spPr>
          <p:txBody>
            <a:bodyPr rtlCol="0" anchor="ctr"/>
            <a:lstStyle/>
            <a:p>
              <a:endParaRPr lang="nl-NL"/>
            </a:p>
          </p:txBody>
        </p:sp>
      </p:grpSp>
      <p:sp>
        <p:nvSpPr>
          <p:cNvPr id="71" name="Tijdelijke aanduiding voor tekst 60">
            <a:extLst>
              <a:ext uri="{FF2B5EF4-FFF2-40B4-BE49-F238E27FC236}">
                <a16:creationId xmlns:a16="http://schemas.microsoft.com/office/drawing/2014/main" id="{EDCFCA82-3B62-435E-AB0C-DAFDF8D4C1C5}"/>
              </a:ext>
            </a:extLst>
          </p:cNvPr>
          <p:cNvSpPr>
            <a:spLocks noGrp="1"/>
          </p:cNvSpPr>
          <p:nvPr>
            <p:ph type="body" sz="quarter" idx="13" hasCustomPrompt="1"/>
          </p:nvPr>
        </p:nvSpPr>
        <p:spPr>
          <a:xfrm>
            <a:off x="2644140" y="2292173"/>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Professor Bronkhorstlaan 10</a:t>
            </a:r>
            <a:br>
              <a:rPr lang="nl-NL" dirty="0"/>
            </a:br>
            <a:r>
              <a:rPr lang="nl-NL" dirty="0"/>
              <a:t>Gebouw 92, Terrein Berg &amp; Bosch</a:t>
            </a:r>
            <a:br>
              <a:rPr lang="nl-NL" dirty="0"/>
            </a:br>
            <a:r>
              <a:rPr lang="nl-NL" dirty="0"/>
              <a:t>3723 MB Bilthoven</a:t>
            </a:r>
          </a:p>
        </p:txBody>
      </p:sp>
      <p:sp>
        <p:nvSpPr>
          <p:cNvPr id="72" name="Tijdelijke aanduiding voor tekst 60">
            <a:extLst>
              <a:ext uri="{FF2B5EF4-FFF2-40B4-BE49-F238E27FC236}">
                <a16:creationId xmlns:a16="http://schemas.microsoft.com/office/drawing/2014/main" id="{596308C9-9461-45A7-BD0E-7D56401CE6DA}"/>
              </a:ext>
            </a:extLst>
          </p:cNvPr>
          <p:cNvSpPr>
            <a:spLocks noGrp="1"/>
          </p:cNvSpPr>
          <p:nvPr>
            <p:ph type="body" sz="quarter" idx="23" hasCustomPrompt="1"/>
          </p:nvPr>
        </p:nvSpPr>
        <p:spPr>
          <a:xfrm>
            <a:off x="2644140" y="3099853"/>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[naam]@commoneye.nl</a:t>
            </a:r>
            <a:br>
              <a:rPr lang="nl-NL" dirty="0"/>
            </a:br>
            <a:r>
              <a:rPr lang="nl-NL" dirty="0"/>
              <a:t>030 207 2020</a:t>
            </a:r>
          </a:p>
        </p:txBody>
      </p:sp>
      <p:sp>
        <p:nvSpPr>
          <p:cNvPr id="73" name="Tijdelijke aanduiding voor tekst 60">
            <a:extLst>
              <a:ext uri="{FF2B5EF4-FFF2-40B4-BE49-F238E27FC236}">
                <a16:creationId xmlns:a16="http://schemas.microsoft.com/office/drawing/2014/main" id="{71C04FFA-F5CB-4365-AC72-6AF0EB3810E3}"/>
              </a:ext>
            </a:extLst>
          </p:cNvPr>
          <p:cNvSpPr>
            <a:spLocks noGrp="1"/>
          </p:cNvSpPr>
          <p:nvPr>
            <p:ph type="body" sz="quarter" idx="24" hasCustomPrompt="1"/>
          </p:nvPr>
        </p:nvSpPr>
        <p:spPr>
          <a:xfrm>
            <a:off x="2644140" y="3907533"/>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www.commoneye.nl</a:t>
            </a:r>
            <a:br>
              <a:rPr lang="nl-NL" dirty="0"/>
            </a:br>
            <a:r>
              <a:rPr lang="nl-NL" dirty="0"/>
              <a:t>www.samenwerkingslab.nl</a:t>
            </a:r>
          </a:p>
        </p:txBody>
      </p:sp>
      <p:pic>
        <p:nvPicPr>
          <p:cNvPr id="74" name="Afbeelding 73">
            <a:extLst>
              <a:ext uri="{FF2B5EF4-FFF2-40B4-BE49-F238E27FC236}">
                <a16:creationId xmlns:a16="http://schemas.microsoft.com/office/drawing/2014/main" id="{C440D2E5-8390-4682-8E3F-9A95688682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
        <p:nvSpPr>
          <p:cNvPr id="75" name="Tekstvak 74">
            <a:extLst>
              <a:ext uri="{FF2B5EF4-FFF2-40B4-BE49-F238E27FC236}">
                <a16:creationId xmlns:a16="http://schemas.microsoft.com/office/drawing/2014/main" id="{0ABE4DB2-5079-4CD9-8C7B-72D86BC62F6E}"/>
              </a:ext>
            </a:extLst>
          </p:cNvPr>
          <p:cNvSpPr txBox="1"/>
          <p:nvPr userDrawn="1"/>
        </p:nvSpPr>
        <p:spPr>
          <a:xfrm>
            <a:off x="8684514" y="5750601"/>
            <a:ext cx="2812161" cy="636652"/>
          </a:xfrm>
          <a:prstGeom prst="rect">
            <a:avLst/>
          </a:prstGeom>
        </p:spPr>
        <p:txBody>
          <a:bodyPr vert="horz" lIns="0" tIns="0" rIns="0" bIns="0" rtlCol="0">
            <a:noAutofit/>
          </a:bodyPr>
          <a:lstStyle>
            <a:lvl1pPr marL="266700" lvl="0" indent="-266700">
              <a:lnSpc>
                <a:spcPct val="100000"/>
              </a:lnSpc>
              <a:spcBef>
                <a:spcPts val="1000"/>
              </a:spcBef>
              <a:buClr>
                <a:schemeClr val="accent1"/>
              </a:buClr>
              <a:buFont typeface="Arial" panose="020B0604020202020204" pitchFamily="34" charset="0"/>
              <a:buChar char="•"/>
              <a:defRPr sz="700"/>
            </a:lvl1pPr>
            <a:lvl2pPr marL="541338" lvl="1" indent="-274638">
              <a:lnSpc>
                <a:spcPct val="100000"/>
              </a:lnSpc>
              <a:spcBef>
                <a:spcPts val="500"/>
              </a:spcBef>
              <a:buClr>
                <a:schemeClr val="accent2"/>
              </a:buClr>
              <a:buFont typeface="Arial" panose="020B0604020202020204" pitchFamily="34" charset="0"/>
              <a:buChar char="•"/>
              <a:defRPr sz="700"/>
            </a:lvl2pPr>
            <a:lvl3pPr marL="808038" lvl="2" indent="-266700">
              <a:lnSpc>
                <a:spcPct val="100000"/>
              </a:lnSpc>
              <a:spcBef>
                <a:spcPts val="500"/>
              </a:spcBef>
              <a:buClr>
                <a:schemeClr val="accent3"/>
              </a:buClr>
              <a:buFont typeface="Arial" panose="020B0604020202020204" pitchFamily="34" charset="0"/>
              <a:buChar char="•"/>
              <a:defRPr sz="700"/>
            </a:lvl3pPr>
            <a:lvl4pPr marL="1074738" lvl="3" indent="-266700">
              <a:lnSpc>
                <a:spcPct val="100000"/>
              </a:lnSpc>
              <a:spcBef>
                <a:spcPts val="500"/>
              </a:spcBef>
              <a:buClr>
                <a:schemeClr val="accent1"/>
              </a:buClr>
              <a:buFont typeface="Arial" panose="020B0604020202020204" pitchFamily="34" charset="0"/>
              <a:buChar char="•"/>
              <a:defRPr sz="700"/>
            </a:lvl4pPr>
            <a:lvl5pPr marL="1341438" lvl="4" indent="-266700">
              <a:lnSpc>
                <a:spcPct val="100000"/>
              </a:lnSpc>
              <a:spcBef>
                <a:spcPts val="500"/>
              </a:spcBef>
              <a:buClr>
                <a:schemeClr val="accent2"/>
              </a:buClr>
              <a:buFont typeface="Arial" panose="020B0604020202020204" pitchFamily="34" charset="0"/>
              <a:buChar char="•"/>
              <a:defRPr sz="7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pPr>
            <a:r>
              <a:rPr lang="nl-NL" dirty="0"/>
              <a:t>Alle intellectuele eigendomsrechten met betrekking tot deze presentatie berusten bij Common Eye</a:t>
            </a:r>
            <a:r>
              <a:rPr lang="nl-NL" b="0" i="0" dirty="0">
                <a:solidFill>
                  <a:srgbClr val="444444"/>
                </a:solidFill>
                <a:effectLst/>
                <a:latin typeface="Calibri" panose="020F0502020204030204" pitchFamily="34" charset="0"/>
              </a:rPr>
              <a:t>®</a:t>
            </a:r>
            <a:r>
              <a:rPr lang="nl-NL" dirty="0"/>
              <a:t>.</a:t>
            </a:r>
          </a:p>
          <a:p>
            <a:pPr marL="0" lvl="0" indent="0">
              <a:buNone/>
            </a:pPr>
            <a:r>
              <a:rPr lang="nl-NL" dirty="0"/>
              <a:t>Niets uit deze presentatie mag worden verveelvoudigd of openbaar gemaakt zonder schriftelijke toestemming van Common Eye</a:t>
            </a:r>
            <a:r>
              <a:rPr lang="nl-NL" b="0" i="0" dirty="0">
                <a:solidFill>
                  <a:srgbClr val="444444"/>
                </a:solidFill>
                <a:effectLst/>
                <a:latin typeface="Calibri" panose="020F0502020204030204" pitchFamily="34" charset="0"/>
              </a:rPr>
              <a:t>®</a:t>
            </a:r>
            <a:r>
              <a:rPr lang="nl-NL" dirty="0"/>
              <a:t>.</a:t>
            </a:r>
          </a:p>
        </p:txBody>
      </p:sp>
    </p:spTree>
    <p:extLst>
      <p:ext uri="{BB962C8B-B14F-4D97-AF65-F5344CB8AC3E}">
        <p14:creationId xmlns:p14="http://schemas.microsoft.com/office/powerpoint/2010/main" val="24234388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gegevens + afbeelding">
    <p:spTree>
      <p:nvGrpSpPr>
        <p:cNvPr id="1" name=""/>
        <p:cNvGrpSpPr/>
        <p:nvPr/>
      </p:nvGrpSpPr>
      <p:grpSpPr>
        <a:xfrm>
          <a:off x="0" y="0"/>
          <a:ext cx="0" cy="0"/>
          <a:chOff x="0" y="0"/>
          <a:chExt cx="0" cy="0"/>
        </a:xfrm>
      </p:grpSpPr>
      <p:sp>
        <p:nvSpPr>
          <p:cNvPr id="49" name="Tijdelijke aanduiding voor afbeelding 48">
            <a:extLst>
              <a:ext uri="{FF2B5EF4-FFF2-40B4-BE49-F238E27FC236}">
                <a16:creationId xmlns:a16="http://schemas.microsoft.com/office/drawing/2014/main" id="{F01F03CA-2357-4836-8E90-04B97391CE93}"/>
              </a:ext>
            </a:extLst>
          </p:cNvPr>
          <p:cNvSpPr>
            <a:spLocks noGrp="1"/>
          </p:cNvSpPr>
          <p:nvPr>
            <p:ph type="pic" sz="quarter" idx="22"/>
          </p:nvPr>
        </p:nvSpPr>
        <p:spPr>
          <a:xfrm>
            <a:off x="6766" y="0"/>
            <a:ext cx="12178468" cy="5400000"/>
          </a:xfrm>
          <a:custGeom>
            <a:avLst/>
            <a:gdLst>
              <a:gd name="connsiteX0" fmla="*/ 0 w 12178468"/>
              <a:gd name="connsiteY0" fmla="*/ 0 h 5400000"/>
              <a:gd name="connsiteX1" fmla="*/ 12178468 w 12178468"/>
              <a:gd name="connsiteY1" fmla="*/ 0 h 5400000"/>
              <a:gd name="connsiteX2" fmla="*/ 12178468 w 12178468"/>
              <a:gd name="connsiteY2" fmla="*/ 5400000 h 5400000"/>
              <a:gd name="connsiteX3" fmla="*/ 8516555 w 12178468"/>
              <a:gd name="connsiteY3" fmla="*/ 5400000 h 5400000"/>
              <a:gd name="connsiteX4" fmla="*/ 8516555 w 12178468"/>
              <a:gd name="connsiteY4" fmla="*/ 4133067 h 5400000"/>
              <a:gd name="connsiteX5" fmla="*/ 7374824 w 12178468"/>
              <a:gd name="connsiteY5" fmla="*/ 2991336 h 5400000"/>
              <a:gd name="connsiteX6" fmla="*/ 0 w 12178468"/>
              <a:gd name="connsiteY6" fmla="*/ 2991336 h 54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68" h="5400000">
                <a:moveTo>
                  <a:pt x="0" y="0"/>
                </a:moveTo>
                <a:lnTo>
                  <a:pt x="12178468" y="0"/>
                </a:lnTo>
                <a:lnTo>
                  <a:pt x="12178468" y="5400000"/>
                </a:lnTo>
                <a:lnTo>
                  <a:pt x="8516555" y="5400000"/>
                </a:lnTo>
                <a:lnTo>
                  <a:pt x="8516555" y="4133067"/>
                </a:lnTo>
                <a:cubicBezTo>
                  <a:pt x="8516555" y="3502832"/>
                  <a:pt x="8005059" y="2991336"/>
                  <a:pt x="7374824" y="2991336"/>
                </a:cubicBezTo>
                <a:lnTo>
                  <a:pt x="0" y="2991336"/>
                </a:lnTo>
                <a:close/>
              </a:path>
            </a:pathLst>
          </a:custGeom>
          <a:solidFill>
            <a:schemeClr val="bg1">
              <a:lumMod val="75000"/>
            </a:schemeClr>
          </a:solidFill>
        </p:spPr>
        <p:txBody>
          <a:bodyPr vert="horz" wrap="square" lIns="0" tIns="0" rIns="0" bIns="0" rtlCol="0" anchor="ctr">
            <a:noAutofit/>
          </a:bodyPr>
          <a:lstStyle>
            <a:lvl1pPr>
              <a:defRPr lang="nl-NL"/>
            </a:lvl1pPr>
          </a:lstStyle>
          <a:p>
            <a:pPr lvl="0" algn="ctr">
              <a:buNone/>
            </a:pPr>
            <a:endParaRPr lang="nl-NL"/>
          </a:p>
        </p:txBody>
      </p:sp>
      <p:grpSp>
        <p:nvGrpSpPr>
          <p:cNvPr id="14" name="Graphic 7">
            <a:extLst>
              <a:ext uri="{FF2B5EF4-FFF2-40B4-BE49-F238E27FC236}">
                <a16:creationId xmlns:a16="http://schemas.microsoft.com/office/drawing/2014/main" id="{00882B30-4E42-4167-87C1-1870160E8827}"/>
              </a:ext>
            </a:extLst>
          </p:cNvPr>
          <p:cNvGrpSpPr/>
          <p:nvPr userDrawn="1"/>
        </p:nvGrpSpPr>
        <p:grpSpPr>
          <a:xfrm>
            <a:off x="763905" y="3791751"/>
            <a:ext cx="274320" cy="411480"/>
            <a:chOff x="2080260" y="2568702"/>
            <a:chExt cx="274320" cy="411480"/>
          </a:xfrm>
          <a:noFill/>
        </p:grpSpPr>
        <p:sp>
          <p:nvSpPr>
            <p:cNvPr id="15" name="Vrije vorm: vorm 14">
              <a:extLst>
                <a:ext uri="{FF2B5EF4-FFF2-40B4-BE49-F238E27FC236}">
                  <a16:creationId xmlns:a16="http://schemas.microsoft.com/office/drawing/2014/main" id="{457F92D1-4F68-4FA6-BE74-0D34621AFADA}"/>
                </a:ext>
              </a:extLst>
            </p:cNvPr>
            <p:cNvSpPr/>
            <p:nvPr/>
          </p:nvSpPr>
          <p:spPr>
            <a:xfrm>
              <a:off x="2080260" y="2568702"/>
              <a:ext cx="274320" cy="411480"/>
            </a:xfrm>
            <a:custGeom>
              <a:avLst/>
              <a:gdLst>
                <a:gd name="connsiteX0" fmla="*/ 256032 w 274320"/>
                <a:gd name="connsiteY0" fmla="*/ 205740 h 411480"/>
                <a:gd name="connsiteX1" fmla="*/ 137160 w 274320"/>
                <a:gd name="connsiteY1" fmla="*/ 411480 h 411480"/>
                <a:gd name="connsiteX2" fmla="*/ 18288 w 274320"/>
                <a:gd name="connsiteY2" fmla="*/ 206502 h 411480"/>
                <a:gd name="connsiteX3" fmla="*/ 18288 w 274320"/>
                <a:gd name="connsiteY3" fmla="*/ 206502 h 411480"/>
                <a:gd name="connsiteX4" fmla="*/ 0 w 274320"/>
                <a:gd name="connsiteY4" fmla="*/ 137160 h 411480"/>
                <a:gd name="connsiteX5" fmla="*/ 137160 w 274320"/>
                <a:gd name="connsiteY5" fmla="*/ 0 h 411480"/>
                <a:gd name="connsiteX6" fmla="*/ 274320 w 274320"/>
                <a:gd name="connsiteY6" fmla="*/ 137160 h 411480"/>
                <a:gd name="connsiteX7" fmla="*/ 256032 w 274320"/>
                <a:gd name="connsiteY7" fmla="*/ 20574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 h="411480">
                  <a:moveTo>
                    <a:pt x="256032" y="205740"/>
                  </a:moveTo>
                  <a:lnTo>
                    <a:pt x="137160" y="411480"/>
                  </a:lnTo>
                  <a:lnTo>
                    <a:pt x="18288" y="206502"/>
                  </a:lnTo>
                  <a:lnTo>
                    <a:pt x="18288" y="206502"/>
                  </a:lnTo>
                  <a:cubicBezTo>
                    <a:pt x="6096" y="185928"/>
                    <a:pt x="0" y="162306"/>
                    <a:pt x="0" y="137160"/>
                  </a:cubicBezTo>
                  <a:cubicBezTo>
                    <a:pt x="0" y="61722"/>
                    <a:pt x="61722" y="0"/>
                    <a:pt x="137160" y="0"/>
                  </a:cubicBezTo>
                  <a:cubicBezTo>
                    <a:pt x="212598" y="0"/>
                    <a:pt x="274320" y="61722"/>
                    <a:pt x="274320" y="137160"/>
                  </a:cubicBezTo>
                  <a:cubicBezTo>
                    <a:pt x="274320" y="162306"/>
                    <a:pt x="267462" y="185928"/>
                    <a:pt x="256032" y="205740"/>
                  </a:cubicBezTo>
                  <a:close/>
                </a:path>
              </a:pathLst>
            </a:custGeom>
            <a:noFill/>
            <a:ln w="15240" cap="rnd">
              <a:solidFill>
                <a:srgbClr val="164193"/>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FA6F1524-65A7-405A-A1A7-4323929C2576}"/>
                </a:ext>
              </a:extLst>
            </p:cNvPr>
            <p:cNvSpPr/>
            <p:nvPr/>
          </p:nvSpPr>
          <p:spPr>
            <a:xfrm>
              <a:off x="2156460" y="2644902"/>
              <a:ext cx="121920" cy="121920"/>
            </a:xfrm>
            <a:custGeom>
              <a:avLst/>
              <a:gdLst>
                <a:gd name="connsiteX0" fmla="*/ 121920 w 121920"/>
                <a:gd name="connsiteY0" fmla="*/ 60960 h 121920"/>
                <a:gd name="connsiteX1" fmla="*/ 60960 w 121920"/>
                <a:gd name="connsiteY1" fmla="*/ 121920 h 121920"/>
                <a:gd name="connsiteX2" fmla="*/ 0 w 121920"/>
                <a:gd name="connsiteY2" fmla="*/ 60960 h 121920"/>
                <a:gd name="connsiteX3" fmla="*/ 60960 w 121920"/>
                <a:gd name="connsiteY3" fmla="*/ 0 h 121920"/>
                <a:gd name="connsiteX4" fmla="*/ 121920 w 121920"/>
                <a:gd name="connsiteY4" fmla="*/ 60960 h 1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121920">
                  <a:moveTo>
                    <a:pt x="121920" y="60960"/>
                  </a:moveTo>
                  <a:cubicBezTo>
                    <a:pt x="121920" y="94627"/>
                    <a:pt x="94627" y="121920"/>
                    <a:pt x="60960" y="121920"/>
                  </a:cubicBezTo>
                  <a:cubicBezTo>
                    <a:pt x="27293" y="121920"/>
                    <a:pt x="0" y="94627"/>
                    <a:pt x="0" y="60960"/>
                  </a:cubicBezTo>
                  <a:cubicBezTo>
                    <a:pt x="0" y="27293"/>
                    <a:pt x="27293" y="0"/>
                    <a:pt x="60960" y="0"/>
                  </a:cubicBezTo>
                  <a:cubicBezTo>
                    <a:pt x="94627" y="0"/>
                    <a:pt x="121920" y="27293"/>
                    <a:pt x="121920" y="60960"/>
                  </a:cubicBezTo>
                  <a:close/>
                </a:path>
              </a:pathLst>
            </a:custGeom>
            <a:noFill/>
            <a:ln w="15240" cap="rnd">
              <a:solidFill>
                <a:srgbClr val="164193"/>
              </a:solidFill>
              <a:prstDash val="solid"/>
              <a:round/>
            </a:ln>
          </p:spPr>
          <p:txBody>
            <a:bodyPr rtlCol="0" anchor="ctr"/>
            <a:lstStyle/>
            <a:p>
              <a:endParaRPr lang="nl-NL"/>
            </a:p>
          </p:txBody>
        </p:sp>
      </p:grpSp>
      <p:grpSp>
        <p:nvGrpSpPr>
          <p:cNvPr id="17" name="Graphic 7">
            <a:extLst>
              <a:ext uri="{FF2B5EF4-FFF2-40B4-BE49-F238E27FC236}">
                <a16:creationId xmlns:a16="http://schemas.microsoft.com/office/drawing/2014/main" id="{0410679D-384B-45D6-B4AA-89DB46B013C8}"/>
              </a:ext>
            </a:extLst>
          </p:cNvPr>
          <p:cNvGrpSpPr/>
          <p:nvPr userDrawn="1"/>
        </p:nvGrpSpPr>
        <p:grpSpPr>
          <a:xfrm>
            <a:off x="702945" y="4607051"/>
            <a:ext cx="396240" cy="396240"/>
            <a:chOff x="2019300" y="3382517"/>
            <a:chExt cx="396240" cy="396240"/>
          </a:xfrm>
          <a:noFill/>
        </p:grpSpPr>
        <p:sp>
          <p:nvSpPr>
            <p:cNvPr id="18" name="Vrije vorm: vorm 17">
              <a:extLst>
                <a:ext uri="{FF2B5EF4-FFF2-40B4-BE49-F238E27FC236}">
                  <a16:creationId xmlns:a16="http://schemas.microsoft.com/office/drawing/2014/main" id="{A753571B-52FA-4885-8D87-C673CC021765}"/>
                </a:ext>
              </a:extLst>
            </p:cNvPr>
            <p:cNvSpPr/>
            <p:nvPr/>
          </p:nvSpPr>
          <p:spPr>
            <a:xfrm>
              <a:off x="2232660" y="342823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461AB54B-E27F-4AD0-887C-89B3B02D03F1}"/>
                </a:ext>
              </a:extLst>
            </p:cNvPr>
            <p:cNvSpPr/>
            <p:nvPr/>
          </p:nvSpPr>
          <p:spPr>
            <a:xfrm>
              <a:off x="2232660" y="345871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20" name="Vrije vorm: vorm 19">
              <a:extLst>
                <a:ext uri="{FF2B5EF4-FFF2-40B4-BE49-F238E27FC236}">
                  <a16:creationId xmlns:a16="http://schemas.microsoft.com/office/drawing/2014/main" id="{E9CD77C2-097D-4D3B-9424-397A6F485BA9}"/>
                </a:ext>
              </a:extLst>
            </p:cNvPr>
            <p:cNvSpPr/>
            <p:nvPr/>
          </p:nvSpPr>
          <p:spPr>
            <a:xfrm>
              <a:off x="2232660" y="3489198"/>
              <a:ext cx="91440" cy="7620"/>
            </a:xfrm>
            <a:custGeom>
              <a:avLst/>
              <a:gdLst>
                <a:gd name="connsiteX0" fmla="*/ 0 w 91440"/>
                <a:gd name="connsiteY0" fmla="*/ 0 h 7620"/>
                <a:gd name="connsiteX1" fmla="*/ 91440 w 91440"/>
                <a:gd name="connsiteY1" fmla="*/ 0 h 7620"/>
              </a:gdLst>
              <a:ahLst/>
              <a:cxnLst>
                <a:cxn ang="0">
                  <a:pos x="connsiteX0" y="connsiteY0"/>
                </a:cxn>
                <a:cxn ang="0">
                  <a:pos x="connsiteX1" y="connsiteY1"/>
                </a:cxn>
              </a:cxnLst>
              <a:rect l="l" t="t" r="r" b="b"/>
              <a:pathLst>
                <a:path w="91440" h="7620">
                  <a:moveTo>
                    <a:pt x="0" y="0"/>
                  </a:moveTo>
                  <a:lnTo>
                    <a:pt x="91440" y="0"/>
                  </a:lnTo>
                </a:path>
              </a:pathLst>
            </a:custGeom>
            <a:ln w="15240" cap="rnd">
              <a:solidFill>
                <a:srgbClr val="164193"/>
              </a:solidFill>
              <a:prstDash val="solid"/>
              <a:round/>
            </a:ln>
          </p:spPr>
          <p:txBody>
            <a:bodyPr rtlCol="0" anchor="ctr"/>
            <a:lstStyle/>
            <a:p>
              <a:endParaRPr lang="nl-NL"/>
            </a:p>
          </p:txBody>
        </p:sp>
        <p:sp>
          <p:nvSpPr>
            <p:cNvPr id="21" name="Vrije vorm: vorm 20">
              <a:extLst>
                <a:ext uri="{FF2B5EF4-FFF2-40B4-BE49-F238E27FC236}">
                  <a16:creationId xmlns:a16="http://schemas.microsoft.com/office/drawing/2014/main" id="{E141F584-5F13-4CBA-A99C-EAD8FCF75E96}"/>
                </a:ext>
              </a:extLst>
            </p:cNvPr>
            <p:cNvSpPr/>
            <p:nvPr/>
          </p:nvSpPr>
          <p:spPr>
            <a:xfrm>
              <a:off x="2171700" y="3382517"/>
              <a:ext cx="243840" cy="198120"/>
            </a:xfrm>
            <a:custGeom>
              <a:avLst/>
              <a:gdLst>
                <a:gd name="connsiteX0" fmla="*/ 114300 w 243840"/>
                <a:gd name="connsiteY0" fmla="*/ 152400 h 198120"/>
                <a:gd name="connsiteX1" fmla="*/ 220980 w 243840"/>
                <a:gd name="connsiteY1" fmla="*/ 152400 h 198120"/>
                <a:gd name="connsiteX2" fmla="*/ 243840 w 243840"/>
                <a:gd name="connsiteY2" fmla="*/ 129540 h 198120"/>
                <a:gd name="connsiteX3" fmla="*/ 243840 w 243840"/>
                <a:gd name="connsiteY3" fmla="*/ 22860 h 198120"/>
                <a:gd name="connsiteX4" fmla="*/ 220980 w 243840"/>
                <a:gd name="connsiteY4" fmla="*/ 0 h 198120"/>
                <a:gd name="connsiteX5" fmla="*/ 22860 w 243840"/>
                <a:gd name="connsiteY5" fmla="*/ 0 h 198120"/>
                <a:gd name="connsiteX6" fmla="*/ 0 w 243840"/>
                <a:gd name="connsiteY6" fmla="*/ 22860 h 198120"/>
                <a:gd name="connsiteX7" fmla="*/ 0 w 243840"/>
                <a:gd name="connsiteY7" fmla="*/ 129540 h 198120"/>
                <a:gd name="connsiteX8" fmla="*/ 22860 w 243840"/>
                <a:gd name="connsiteY8" fmla="*/ 152400 h 198120"/>
                <a:gd name="connsiteX9" fmla="*/ 60960 w 243840"/>
                <a:gd name="connsiteY9" fmla="*/ 152400 h 198120"/>
                <a:gd name="connsiteX10" fmla="*/ 60960 w 243840"/>
                <a:gd name="connsiteY10" fmla="*/ 198120 h 198120"/>
                <a:gd name="connsiteX11" fmla="*/ 114300 w 243840"/>
                <a:gd name="connsiteY11" fmla="*/ 15240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 h="198120">
                  <a:moveTo>
                    <a:pt x="114300" y="152400"/>
                  </a:moveTo>
                  <a:lnTo>
                    <a:pt x="220980" y="152400"/>
                  </a:lnTo>
                  <a:cubicBezTo>
                    <a:pt x="233934" y="152400"/>
                    <a:pt x="243840" y="142494"/>
                    <a:pt x="243840" y="129540"/>
                  </a:cubicBezTo>
                  <a:lnTo>
                    <a:pt x="243840" y="22860"/>
                  </a:lnTo>
                  <a:cubicBezTo>
                    <a:pt x="243840" y="9906"/>
                    <a:pt x="233934" y="0"/>
                    <a:pt x="220980" y="0"/>
                  </a:cubicBezTo>
                  <a:lnTo>
                    <a:pt x="22860" y="0"/>
                  </a:lnTo>
                  <a:cubicBezTo>
                    <a:pt x="9906" y="0"/>
                    <a:pt x="0" y="9906"/>
                    <a:pt x="0" y="22860"/>
                  </a:cubicBezTo>
                  <a:lnTo>
                    <a:pt x="0" y="129540"/>
                  </a:lnTo>
                  <a:cubicBezTo>
                    <a:pt x="0" y="142494"/>
                    <a:pt x="9906" y="152400"/>
                    <a:pt x="22860" y="152400"/>
                  </a:cubicBezTo>
                  <a:lnTo>
                    <a:pt x="60960" y="152400"/>
                  </a:lnTo>
                  <a:lnTo>
                    <a:pt x="60960" y="198120"/>
                  </a:lnTo>
                  <a:lnTo>
                    <a:pt x="114300" y="152400"/>
                  </a:lnTo>
                  <a:close/>
                </a:path>
              </a:pathLst>
            </a:custGeom>
            <a:noFill/>
            <a:ln w="15240" cap="rnd">
              <a:solidFill>
                <a:srgbClr val="164193"/>
              </a:solidFill>
              <a:prstDash val="solid"/>
              <a:round/>
            </a:ln>
          </p:spPr>
          <p:txBody>
            <a:bodyPr rtlCol="0" anchor="ctr"/>
            <a:lstStyle/>
            <a:p>
              <a:endParaRPr lang="nl-NL"/>
            </a:p>
          </p:txBody>
        </p:sp>
        <p:sp>
          <p:nvSpPr>
            <p:cNvPr id="22" name="Vrije vorm: vorm 21">
              <a:extLst>
                <a:ext uri="{FF2B5EF4-FFF2-40B4-BE49-F238E27FC236}">
                  <a16:creationId xmlns:a16="http://schemas.microsoft.com/office/drawing/2014/main" id="{C11DCF70-AF3B-407A-A828-B236AA2F41AE}"/>
                </a:ext>
              </a:extLst>
            </p:cNvPr>
            <p:cNvSpPr/>
            <p:nvPr/>
          </p:nvSpPr>
          <p:spPr>
            <a:xfrm>
              <a:off x="2095500" y="3480054"/>
              <a:ext cx="121920" cy="146303"/>
            </a:xfrm>
            <a:custGeom>
              <a:avLst/>
              <a:gdLst>
                <a:gd name="connsiteX0" fmla="*/ 121920 w 121920"/>
                <a:gd name="connsiteY0" fmla="*/ 131064 h 146303"/>
                <a:gd name="connsiteX1" fmla="*/ 76200 w 121920"/>
                <a:gd name="connsiteY1" fmla="*/ 146304 h 146303"/>
                <a:gd name="connsiteX2" fmla="*/ 0 w 121920"/>
                <a:gd name="connsiteY2" fmla="*/ 70104 h 146303"/>
                <a:gd name="connsiteX3" fmla="*/ 45720 w 121920"/>
                <a:gd name="connsiteY3" fmla="*/ 0 h 146303"/>
              </a:gdLst>
              <a:ahLst/>
              <a:cxnLst>
                <a:cxn ang="0">
                  <a:pos x="connsiteX0" y="connsiteY0"/>
                </a:cxn>
                <a:cxn ang="0">
                  <a:pos x="connsiteX1" y="connsiteY1"/>
                </a:cxn>
                <a:cxn ang="0">
                  <a:pos x="connsiteX2" y="connsiteY2"/>
                </a:cxn>
                <a:cxn ang="0">
                  <a:pos x="connsiteX3" y="connsiteY3"/>
                </a:cxn>
              </a:cxnLst>
              <a:rect l="l" t="t" r="r" b="b"/>
              <a:pathLst>
                <a:path w="121920" h="146303">
                  <a:moveTo>
                    <a:pt x="121920" y="131064"/>
                  </a:moveTo>
                  <a:cubicBezTo>
                    <a:pt x="108966" y="140208"/>
                    <a:pt x="93726" y="146304"/>
                    <a:pt x="76200" y="146304"/>
                  </a:cubicBezTo>
                  <a:cubicBezTo>
                    <a:pt x="34290" y="146304"/>
                    <a:pt x="0" y="112014"/>
                    <a:pt x="0" y="70104"/>
                  </a:cubicBezTo>
                  <a:cubicBezTo>
                    <a:pt x="0" y="38862"/>
                    <a:pt x="19050" y="12192"/>
                    <a:pt x="45720" y="0"/>
                  </a:cubicBezTo>
                </a:path>
              </a:pathLst>
            </a:custGeom>
            <a:noFill/>
            <a:ln w="15240" cap="rnd">
              <a:solidFill>
                <a:srgbClr val="164193"/>
              </a:solidFill>
              <a:prstDash val="solid"/>
              <a:round/>
            </a:ln>
          </p:spPr>
          <p:txBody>
            <a:bodyPr rtlCol="0" anchor="ctr"/>
            <a:lstStyle/>
            <a:p>
              <a:endParaRPr lang="nl-NL"/>
            </a:p>
          </p:txBody>
        </p:sp>
        <p:sp>
          <p:nvSpPr>
            <p:cNvPr id="23" name="Vrije vorm: vorm 22">
              <a:extLst>
                <a:ext uri="{FF2B5EF4-FFF2-40B4-BE49-F238E27FC236}">
                  <a16:creationId xmlns:a16="http://schemas.microsoft.com/office/drawing/2014/main" id="{E5F577B6-2C60-4762-9D66-2372C9536E32}"/>
                </a:ext>
              </a:extLst>
            </p:cNvPr>
            <p:cNvSpPr/>
            <p:nvPr/>
          </p:nvSpPr>
          <p:spPr>
            <a:xfrm>
              <a:off x="2019300" y="3626357"/>
              <a:ext cx="304800" cy="152400"/>
            </a:xfrm>
            <a:custGeom>
              <a:avLst/>
              <a:gdLst>
                <a:gd name="connsiteX0" fmla="*/ 0 w 304800"/>
                <a:gd name="connsiteY0" fmla="*/ 152400 h 152400"/>
                <a:gd name="connsiteX1" fmla="*/ 152400 w 304800"/>
                <a:gd name="connsiteY1" fmla="*/ 0 h 152400"/>
                <a:gd name="connsiteX2" fmla="*/ 304800 w 304800"/>
                <a:gd name="connsiteY2" fmla="*/ 152400 h 152400"/>
              </a:gdLst>
              <a:ahLst/>
              <a:cxnLst>
                <a:cxn ang="0">
                  <a:pos x="connsiteX0" y="connsiteY0"/>
                </a:cxn>
                <a:cxn ang="0">
                  <a:pos x="connsiteX1" y="connsiteY1"/>
                </a:cxn>
                <a:cxn ang="0">
                  <a:pos x="connsiteX2" y="connsiteY2"/>
                </a:cxn>
              </a:cxnLst>
              <a:rect l="l" t="t" r="r" b="b"/>
              <a:pathLst>
                <a:path w="304800" h="152400">
                  <a:moveTo>
                    <a:pt x="0" y="152400"/>
                  </a:moveTo>
                  <a:cubicBezTo>
                    <a:pt x="0" y="68580"/>
                    <a:pt x="68580" y="0"/>
                    <a:pt x="152400" y="0"/>
                  </a:cubicBezTo>
                  <a:cubicBezTo>
                    <a:pt x="236220" y="0"/>
                    <a:pt x="304800" y="68580"/>
                    <a:pt x="304800" y="152400"/>
                  </a:cubicBezTo>
                </a:path>
              </a:pathLst>
            </a:custGeom>
            <a:noFill/>
            <a:ln w="15240" cap="rnd">
              <a:solidFill>
                <a:srgbClr val="164193"/>
              </a:solidFill>
              <a:prstDash val="solid"/>
              <a:round/>
            </a:ln>
          </p:spPr>
          <p:txBody>
            <a:bodyPr rtlCol="0" anchor="ctr"/>
            <a:lstStyle/>
            <a:p>
              <a:endParaRPr lang="nl-NL"/>
            </a:p>
          </p:txBody>
        </p:sp>
      </p:grpSp>
      <p:grpSp>
        <p:nvGrpSpPr>
          <p:cNvPr id="24" name="Graphic 7">
            <a:extLst>
              <a:ext uri="{FF2B5EF4-FFF2-40B4-BE49-F238E27FC236}">
                <a16:creationId xmlns:a16="http://schemas.microsoft.com/office/drawing/2014/main" id="{CA1AA079-B0B9-4E9B-9D48-1CE31126438E}"/>
              </a:ext>
            </a:extLst>
          </p:cNvPr>
          <p:cNvGrpSpPr/>
          <p:nvPr userDrawn="1"/>
        </p:nvGrpSpPr>
        <p:grpSpPr>
          <a:xfrm>
            <a:off x="695325" y="5422351"/>
            <a:ext cx="411480" cy="381000"/>
            <a:chOff x="2011680" y="4165854"/>
            <a:chExt cx="411480" cy="381000"/>
          </a:xfrm>
          <a:noFill/>
        </p:grpSpPr>
        <p:sp>
          <p:nvSpPr>
            <p:cNvPr id="25" name="Vrije vorm: vorm 24">
              <a:extLst>
                <a:ext uri="{FF2B5EF4-FFF2-40B4-BE49-F238E27FC236}">
                  <a16:creationId xmlns:a16="http://schemas.microsoft.com/office/drawing/2014/main" id="{8BB98AB0-B867-4FBB-97CF-6CA13E5D1D44}"/>
                </a:ext>
              </a:extLst>
            </p:cNvPr>
            <p:cNvSpPr/>
            <p:nvPr/>
          </p:nvSpPr>
          <p:spPr>
            <a:xfrm>
              <a:off x="2164080" y="4501134"/>
              <a:ext cx="7620" cy="30480"/>
            </a:xfrm>
            <a:custGeom>
              <a:avLst/>
              <a:gdLst>
                <a:gd name="connsiteX0" fmla="*/ 7620 w 7620"/>
                <a:gd name="connsiteY0" fmla="*/ 0 h 30480"/>
                <a:gd name="connsiteX1" fmla="*/ 0 w 7620"/>
                <a:gd name="connsiteY1" fmla="*/ 30480 h 30480"/>
              </a:gdLst>
              <a:ahLst/>
              <a:cxnLst>
                <a:cxn ang="0">
                  <a:pos x="connsiteX0" y="connsiteY0"/>
                </a:cxn>
                <a:cxn ang="0">
                  <a:pos x="connsiteX1" y="connsiteY1"/>
                </a:cxn>
              </a:cxnLst>
              <a:rect l="l" t="t" r="r" b="b"/>
              <a:pathLst>
                <a:path w="7620" h="30480">
                  <a:moveTo>
                    <a:pt x="7620" y="0"/>
                  </a:moveTo>
                  <a:lnTo>
                    <a:pt x="0" y="30480"/>
                  </a:lnTo>
                </a:path>
              </a:pathLst>
            </a:custGeom>
            <a:ln w="15240" cap="rnd">
              <a:solidFill>
                <a:srgbClr val="164193"/>
              </a:solidFill>
              <a:prstDash val="solid"/>
              <a:round/>
            </a:ln>
          </p:spPr>
          <p:txBody>
            <a:bodyPr rtlCol="0" anchor="ctr"/>
            <a:lstStyle/>
            <a:p>
              <a:endParaRPr lang="nl-NL"/>
            </a:p>
          </p:txBody>
        </p:sp>
        <p:sp>
          <p:nvSpPr>
            <p:cNvPr id="26" name="Vrije vorm: vorm 25">
              <a:extLst>
                <a:ext uri="{FF2B5EF4-FFF2-40B4-BE49-F238E27FC236}">
                  <a16:creationId xmlns:a16="http://schemas.microsoft.com/office/drawing/2014/main" id="{E135B931-543D-4202-BE3C-9A85BB55FA9D}"/>
                </a:ext>
              </a:extLst>
            </p:cNvPr>
            <p:cNvSpPr/>
            <p:nvPr/>
          </p:nvSpPr>
          <p:spPr>
            <a:xfrm>
              <a:off x="2263140" y="4501134"/>
              <a:ext cx="7620" cy="30480"/>
            </a:xfrm>
            <a:custGeom>
              <a:avLst/>
              <a:gdLst>
                <a:gd name="connsiteX0" fmla="*/ 7620 w 7620"/>
                <a:gd name="connsiteY0" fmla="*/ 30480 h 30480"/>
                <a:gd name="connsiteX1" fmla="*/ 0 w 7620"/>
                <a:gd name="connsiteY1" fmla="*/ 0 h 30480"/>
              </a:gdLst>
              <a:ahLst/>
              <a:cxnLst>
                <a:cxn ang="0">
                  <a:pos x="connsiteX0" y="connsiteY0"/>
                </a:cxn>
                <a:cxn ang="0">
                  <a:pos x="connsiteX1" y="connsiteY1"/>
                </a:cxn>
              </a:cxnLst>
              <a:rect l="l" t="t" r="r" b="b"/>
              <a:pathLst>
                <a:path w="7620" h="30480">
                  <a:moveTo>
                    <a:pt x="7620" y="30480"/>
                  </a:moveTo>
                  <a:lnTo>
                    <a:pt x="0" y="0"/>
                  </a:lnTo>
                </a:path>
              </a:pathLst>
            </a:custGeom>
            <a:ln w="15240" cap="rnd">
              <a:solidFill>
                <a:srgbClr val="164193"/>
              </a:solidFill>
              <a:prstDash val="solid"/>
              <a:round/>
            </a:ln>
          </p:spPr>
          <p:txBody>
            <a:bodyPr rtlCol="0" anchor="ctr"/>
            <a:lstStyle/>
            <a:p>
              <a:endParaRPr lang="nl-NL"/>
            </a:p>
          </p:txBody>
        </p:sp>
        <p:sp>
          <p:nvSpPr>
            <p:cNvPr id="27" name="Vrije vorm: vorm 26">
              <a:extLst>
                <a:ext uri="{FF2B5EF4-FFF2-40B4-BE49-F238E27FC236}">
                  <a16:creationId xmlns:a16="http://schemas.microsoft.com/office/drawing/2014/main" id="{8C86AE20-EF5A-4032-A287-12F5735D58E9}"/>
                </a:ext>
              </a:extLst>
            </p:cNvPr>
            <p:cNvSpPr/>
            <p:nvPr/>
          </p:nvSpPr>
          <p:spPr>
            <a:xfrm>
              <a:off x="2011680" y="4394454"/>
              <a:ext cx="411480" cy="7620"/>
            </a:xfrm>
            <a:custGeom>
              <a:avLst/>
              <a:gdLst>
                <a:gd name="connsiteX0" fmla="*/ 411480 w 411480"/>
                <a:gd name="connsiteY0" fmla="*/ 0 h 7620"/>
                <a:gd name="connsiteX1" fmla="*/ 0 w 411480"/>
                <a:gd name="connsiteY1" fmla="*/ 0 h 7620"/>
              </a:gdLst>
              <a:ahLst/>
              <a:cxnLst>
                <a:cxn ang="0">
                  <a:pos x="connsiteX0" y="connsiteY0"/>
                </a:cxn>
                <a:cxn ang="0">
                  <a:pos x="connsiteX1" y="connsiteY1"/>
                </a:cxn>
              </a:cxnLst>
              <a:rect l="l" t="t" r="r" b="b"/>
              <a:pathLst>
                <a:path w="411480" h="7620">
                  <a:moveTo>
                    <a:pt x="411480" y="0"/>
                  </a:moveTo>
                  <a:lnTo>
                    <a:pt x="0" y="0"/>
                  </a:lnTo>
                </a:path>
              </a:pathLst>
            </a:custGeom>
            <a:ln w="15240" cap="rnd">
              <a:solidFill>
                <a:srgbClr val="164193"/>
              </a:solidFill>
              <a:prstDash val="solid"/>
              <a:round/>
            </a:ln>
          </p:spPr>
          <p:txBody>
            <a:bodyPr rtlCol="0" anchor="ctr"/>
            <a:lstStyle/>
            <a:p>
              <a:endParaRPr lang="nl-NL"/>
            </a:p>
          </p:txBody>
        </p:sp>
        <p:sp>
          <p:nvSpPr>
            <p:cNvPr id="28" name="Vrije vorm: vorm 27">
              <a:extLst>
                <a:ext uri="{FF2B5EF4-FFF2-40B4-BE49-F238E27FC236}">
                  <a16:creationId xmlns:a16="http://schemas.microsoft.com/office/drawing/2014/main" id="{9BE92AB8-FC73-45FD-92A7-502C590D2CAA}"/>
                </a:ext>
              </a:extLst>
            </p:cNvPr>
            <p:cNvSpPr/>
            <p:nvPr/>
          </p:nvSpPr>
          <p:spPr>
            <a:xfrm>
              <a:off x="2011680" y="4165854"/>
              <a:ext cx="411480" cy="304800"/>
            </a:xfrm>
            <a:custGeom>
              <a:avLst/>
              <a:gdLst>
                <a:gd name="connsiteX0" fmla="*/ 388620 w 411480"/>
                <a:gd name="connsiteY0" fmla="*/ 0 h 304800"/>
                <a:gd name="connsiteX1" fmla="*/ 22860 w 411480"/>
                <a:gd name="connsiteY1" fmla="*/ 0 h 304800"/>
                <a:gd name="connsiteX2" fmla="*/ 0 w 411480"/>
                <a:gd name="connsiteY2" fmla="*/ 22860 h 304800"/>
                <a:gd name="connsiteX3" fmla="*/ 0 w 411480"/>
                <a:gd name="connsiteY3" fmla="*/ 281940 h 304800"/>
                <a:gd name="connsiteX4" fmla="*/ 22860 w 411480"/>
                <a:gd name="connsiteY4" fmla="*/ 304800 h 304800"/>
                <a:gd name="connsiteX5" fmla="*/ 388620 w 411480"/>
                <a:gd name="connsiteY5" fmla="*/ 304800 h 304800"/>
                <a:gd name="connsiteX6" fmla="*/ 411480 w 411480"/>
                <a:gd name="connsiteY6" fmla="*/ 281940 h 304800"/>
                <a:gd name="connsiteX7" fmla="*/ 411480 w 411480"/>
                <a:gd name="connsiteY7" fmla="*/ 22860 h 304800"/>
                <a:gd name="connsiteX8" fmla="*/ 388620 w 411480"/>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304800">
                  <a:moveTo>
                    <a:pt x="388620" y="0"/>
                  </a:moveTo>
                  <a:lnTo>
                    <a:pt x="22860" y="0"/>
                  </a:lnTo>
                  <a:cubicBezTo>
                    <a:pt x="9906" y="0"/>
                    <a:pt x="0" y="9906"/>
                    <a:pt x="0" y="22860"/>
                  </a:cubicBezTo>
                  <a:lnTo>
                    <a:pt x="0" y="281940"/>
                  </a:lnTo>
                  <a:cubicBezTo>
                    <a:pt x="0" y="294894"/>
                    <a:pt x="9906" y="304800"/>
                    <a:pt x="22860" y="304800"/>
                  </a:cubicBezTo>
                  <a:lnTo>
                    <a:pt x="388620" y="304800"/>
                  </a:lnTo>
                  <a:cubicBezTo>
                    <a:pt x="401574" y="304800"/>
                    <a:pt x="411480" y="294894"/>
                    <a:pt x="411480" y="281940"/>
                  </a:cubicBezTo>
                  <a:lnTo>
                    <a:pt x="411480" y="22860"/>
                  </a:lnTo>
                  <a:cubicBezTo>
                    <a:pt x="411480" y="9906"/>
                    <a:pt x="401574" y="0"/>
                    <a:pt x="388620" y="0"/>
                  </a:cubicBezTo>
                  <a:close/>
                </a:path>
              </a:pathLst>
            </a:custGeom>
            <a:noFill/>
            <a:ln w="15240" cap="rnd">
              <a:solidFill>
                <a:srgbClr val="164193"/>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8F966D62-F467-41BC-8A94-5B6508F95CFA}"/>
                </a:ext>
              </a:extLst>
            </p:cNvPr>
            <p:cNvSpPr/>
            <p:nvPr/>
          </p:nvSpPr>
          <p:spPr>
            <a:xfrm>
              <a:off x="2209800" y="4424934"/>
              <a:ext cx="15240" cy="15240"/>
            </a:xfrm>
            <a:custGeom>
              <a:avLst/>
              <a:gdLst>
                <a:gd name="connsiteX0" fmla="*/ 15240 w 15240"/>
                <a:gd name="connsiteY0" fmla="*/ 7620 h 15240"/>
                <a:gd name="connsiteX1" fmla="*/ 7620 w 15240"/>
                <a:gd name="connsiteY1" fmla="*/ 15240 h 15240"/>
                <a:gd name="connsiteX2" fmla="*/ 0 w 15240"/>
                <a:gd name="connsiteY2" fmla="*/ 7620 h 15240"/>
                <a:gd name="connsiteX3" fmla="*/ 7620 w 15240"/>
                <a:gd name="connsiteY3" fmla="*/ 0 h 15240"/>
                <a:gd name="connsiteX4" fmla="*/ 15240 w 1524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5240">
                  <a:moveTo>
                    <a:pt x="15240" y="7620"/>
                  </a:moveTo>
                  <a:cubicBezTo>
                    <a:pt x="15240" y="11829"/>
                    <a:pt x="11828" y="15240"/>
                    <a:pt x="7620" y="15240"/>
                  </a:cubicBezTo>
                  <a:cubicBezTo>
                    <a:pt x="3412" y="15240"/>
                    <a:pt x="0" y="11829"/>
                    <a:pt x="0" y="7620"/>
                  </a:cubicBezTo>
                  <a:cubicBezTo>
                    <a:pt x="0" y="3412"/>
                    <a:pt x="3412" y="0"/>
                    <a:pt x="7620" y="0"/>
                  </a:cubicBezTo>
                  <a:cubicBezTo>
                    <a:pt x="11828" y="0"/>
                    <a:pt x="15240" y="3412"/>
                    <a:pt x="15240" y="7620"/>
                  </a:cubicBezTo>
                  <a:close/>
                </a:path>
              </a:pathLst>
            </a:custGeom>
            <a:noFill/>
            <a:ln w="15240" cap="rnd">
              <a:solidFill>
                <a:srgbClr val="164193"/>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CD1D93D0-C1B7-4228-B4B8-B7660F5C6FC5}"/>
                </a:ext>
              </a:extLst>
            </p:cNvPr>
            <p:cNvSpPr/>
            <p:nvPr/>
          </p:nvSpPr>
          <p:spPr>
            <a:xfrm>
              <a:off x="2179320" y="4546854"/>
              <a:ext cx="76200" cy="7620"/>
            </a:xfrm>
            <a:custGeom>
              <a:avLst/>
              <a:gdLst>
                <a:gd name="connsiteX0" fmla="*/ 0 w 76200"/>
                <a:gd name="connsiteY0" fmla="*/ 0 h 7620"/>
                <a:gd name="connsiteX1" fmla="*/ 76200 w 76200"/>
                <a:gd name="connsiteY1" fmla="*/ 0 h 7620"/>
              </a:gdLst>
              <a:ahLst/>
              <a:cxnLst>
                <a:cxn ang="0">
                  <a:pos x="connsiteX0" y="connsiteY0"/>
                </a:cxn>
                <a:cxn ang="0">
                  <a:pos x="connsiteX1" y="connsiteY1"/>
                </a:cxn>
              </a:cxnLst>
              <a:rect l="l" t="t" r="r" b="b"/>
              <a:pathLst>
                <a:path w="76200" h="7620">
                  <a:moveTo>
                    <a:pt x="0" y="0"/>
                  </a:moveTo>
                  <a:lnTo>
                    <a:pt x="76200" y="0"/>
                  </a:lnTo>
                </a:path>
              </a:pathLst>
            </a:custGeom>
            <a:ln w="15240" cap="rnd">
              <a:solidFill>
                <a:srgbClr val="164193"/>
              </a:solidFill>
              <a:prstDash val="solid"/>
              <a:round/>
            </a:ln>
          </p:spPr>
          <p:txBody>
            <a:bodyPr rtlCol="0" anchor="ctr"/>
            <a:lstStyle/>
            <a:p>
              <a:endParaRPr lang="nl-NL"/>
            </a:p>
          </p:txBody>
        </p:sp>
        <p:sp>
          <p:nvSpPr>
            <p:cNvPr id="31" name="Vrije vorm: vorm 30">
              <a:extLst>
                <a:ext uri="{FF2B5EF4-FFF2-40B4-BE49-F238E27FC236}">
                  <a16:creationId xmlns:a16="http://schemas.microsoft.com/office/drawing/2014/main" id="{3A2574E2-870F-4F13-A97A-3BE1A678CDE4}"/>
                </a:ext>
              </a:extLst>
            </p:cNvPr>
            <p:cNvSpPr/>
            <p:nvPr/>
          </p:nvSpPr>
          <p:spPr>
            <a:xfrm>
              <a:off x="2164080" y="4531614"/>
              <a:ext cx="15240" cy="15240"/>
            </a:xfrm>
            <a:custGeom>
              <a:avLst/>
              <a:gdLst>
                <a:gd name="connsiteX0" fmla="*/ 0 w 15240"/>
                <a:gd name="connsiteY0" fmla="*/ 0 h 15240"/>
                <a:gd name="connsiteX1" fmla="*/ 15240 w 15240"/>
                <a:gd name="connsiteY1" fmla="*/ 15240 h 15240"/>
              </a:gdLst>
              <a:ahLst/>
              <a:cxnLst>
                <a:cxn ang="0">
                  <a:pos x="connsiteX0" y="connsiteY0"/>
                </a:cxn>
                <a:cxn ang="0">
                  <a:pos x="connsiteX1" y="connsiteY1"/>
                </a:cxn>
              </a:cxnLst>
              <a:rect l="l" t="t" r="r" b="b"/>
              <a:pathLst>
                <a:path w="15240" h="15240">
                  <a:moveTo>
                    <a:pt x="0" y="0"/>
                  </a:moveTo>
                  <a:cubicBezTo>
                    <a:pt x="0" y="8382"/>
                    <a:pt x="6858" y="15240"/>
                    <a:pt x="15240" y="15240"/>
                  </a:cubicBezTo>
                </a:path>
              </a:pathLst>
            </a:custGeom>
            <a:noFill/>
            <a:ln w="15240" cap="rnd">
              <a:solidFill>
                <a:srgbClr val="164193"/>
              </a:solidFill>
              <a:prstDash val="solid"/>
              <a:round/>
            </a:ln>
          </p:spPr>
          <p:txBody>
            <a:bodyPr rtlCol="0" anchor="ctr"/>
            <a:lstStyle/>
            <a:p>
              <a:endParaRPr lang="nl-NL"/>
            </a:p>
          </p:txBody>
        </p:sp>
        <p:sp>
          <p:nvSpPr>
            <p:cNvPr id="32" name="Vrije vorm: vorm 31">
              <a:extLst>
                <a:ext uri="{FF2B5EF4-FFF2-40B4-BE49-F238E27FC236}">
                  <a16:creationId xmlns:a16="http://schemas.microsoft.com/office/drawing/2014/main" id="{058A0CFD-672A-40EE-BD27-F647B06CEA86}"/>
                </a:ext>
              </a:extLst>
            </p:cNvPr>
            <p:cNvSpPr/>
            <p:nvPr/>
          </p:nvSpPr>
          <p:spPr>
            <a:xfrm>
              <a:off x="2255520" y="4531614"/>
              <a:ext cx="15240" cy="15240"/>
            </a:xfrm>
            <a:custGeom>
              <a:avLst/>
              <a:gdLst>
                <a:gd name="connsiteX0" fmla="*/ 15240 w 15240"/>
                <a:gd name="connsiteY0" fmla="*/ 0 h 15240"/>
                <a:gd name="connsiteX1" fmla="*/ 0 w 15240"/>
                <a:gd name="connsiteY1" fmla="*/ 15240 h 15240"/>
              </a:gdLst>
              <a:ahLst/>
              <a:cxnLst>
                <a:cxn ang="0">
                  <a:pos x="connsiteX0" y="connsiteY0"/>
                </a:cxn>
                <a:cxn ang="0">
                  <a:pos x="connsiteX1" y="connsiteY1"/>
                </a:cxn>
              </a:cxnLst>
              <a:rect l="l" t="t" r="r" b="b"/>
              <a:pathLst>
                <a:path w="15240" h="15240">
                  <a:moveTo>
                    <a:pt x="15240" y="0"/>
                  </a:moveTo>
                  <a:cubicBezTo>
                    <a:pt x="15240" y="8382"/>
                    <a:pt x="8382" y="15240"/>
                    <a:pt x="0" y="15240"/>
                  </a:cubicBezTo>
                </a:path>
              </a:pathLst>
            </a:custGeom>
            <a:noFill/>
            <a:ln w="15240" cap="rnd">
              <a:solidFill>
                <a:srgbClr val="164193"/>
              </a:solidFill>
              <a:prstDash val="solid"/>
              <a:round/>
            </a:ln>
          </p:spPr>
          <p:txBody>
            <a:bodyPr rtlCol="0" anchor="ctr"/>
            <a:lstStyle/>
            <a:p>
              <a:endParaRPr lang="nl-NL"/>
            </a:p>
          </p:txBody>
        </p:sp>
        <p:sp>
          <p:nvSpPr>
            <p:cNvPr id="33" name="Vrije vorm: vorm 32">
              <a:extLst>
                <a:ext uri="{FF2B5EF4-FFF2-40B4-BE49-F238E27FC236}">
                  <a16:creationId xmlns:a16="http://schemas.microsoft.com/office/drawing/2014/main" id="{4E9DD996-E62E-4D2A-B370-7F441752AAFF}"/>
                </a:ext>
              </a:extLst>
            </p:cNvPr>
            <p:cNvSpPr/>
            <p:nvPr/>
          </p:nvSpPr>
          <p:spPr>
            <a:xfrm>
              <a:off x="2133600" y="4196334"/>
              <a:ext cx="167640" cy="167640"/>
            </a:xfrm>
            <a:custGeom>
              <a:avLst/>
              <a:gdLst>
                <a:gd name="connsiteX0" fmla="*/ 167640 w 167640"/>
                <a:gd name="connsiteY0" fmla="*/ 83820 h 167640"/>
                <a:gd name="connsiteX1" fmla="*/ 83820 w 167640"/>
                <a:gd name="connsiteY1" fmla="*/ 167640 h 167640"/>
                <a:gd name="connsiteX2" fmla="*/ 0 w 167640"/>
                <a:gd name="connsiteY2" fmla="*/ 83820 h 167640"/>
                <a:gd name="connsiteX3" fmla="*/ 83820 w 167640"/>
                <a:gd name="connsiteY3" fmla="*/ 0 h 167640"/>
                <a:gd name="connsiteX4" fmla="*/ 167640 w 167640"/>
                <a:gd name="connsiteY4" fmla="*/ 83820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167640">
                  <a:moveTo>
                    <a:pt x="167640" y="83820"/>
                  </a:moveTo>
                  <a:cubicBezTo>
                    <a:pt x="167640" y="130113"/>
                    <a:pt x="130113" y="167640"/>
                    <a:pt x="83820" y="167640"/>
                  </a:cubicBezTo>
                  <a:cubicBezTo>
                    <a:pt x="37527" y="167640"/>
                    <a:pt x="0" y="130113"/>
                    <a:pt x="0" y="83820"/>
                  </a:cubicBezTo>
                  <a:cubicBezTo>
                    <a:pt x="0" y="37528"/>
                    <a:pt x="37527" y="0"/>
                    <a:pt x="83820" y="0"/>
                  </a:cubicBezTo>
                  <a:cubicBezTo>
                    <a:pt x="130113" y="0"/>
                    <a:pt x="167640" y="37528"/>
                    <a:pt x="167640" y="83820"/>
                  </a:cubicBezTo>
                  <a:close/>
                </a:path>
              </a:pathLst>
            </a:custGeom>
            <a:noFill/>
            <a:ln w="15240" cap="rnd">
              <a:solidFill>
                <a:srgbClr val="164193"/>
              </a:solidFill>
              <a:prstDash val="solid"/>
              <a:round/>
            </a:ln>
          </p:spPr>
          <p:txBody>
            <a:bodyPr rtlCol="0" anchor="ctr"/>
            <a:lstStyle/>
            <a:p>
              <a:endParaRPr lang="nl-NL"/>
            </a:p>
          </p:txBody>
        </p:sp>
        <p:sp>
          <p:nvSpPr>
            <p:cNvPr id="34" name="Vrije vorm: vorm 33">
              <a:extLst>
                <a:ext uri="{FF2B5EF4-FFF2-40B4-BE49-F238E27FC236}">
                  <a16:creationId xmlns:a16="http://schemas.microsoft.com/office/drawing/2014/main" id="{03E6DBC5-7B7B-4BBF-A0EE-EF408EBEEA8C}"/>
                </a:ext>
              </a:extLst>
            </p:cNvPr>
            <p:cNvSpPr/>
            <p:nvPr/>
          </p:nvSpPr>
          <p:spPr>
            <a:xfrm>
              <a:off x="2134362" y="4238930"/>
              <a:ext cx="156972" cy="53415"/>
            </a:xfrm>
            <a:custGeom>
              <a:avLst/>
              <a:gdLst>
                <a:gd name="connsiteX0" fmla="*/ 0 w 156972"/>
                <a:gd name="connsiteY0" fmla="*/ 53416 h 53415"/>
                <a:gd name="connsiteX1" fmla="*/ 69342 w 156972"/>
                <a:gd name="connsiteY1" fmla="*/ 7696 h 53415"/>
                <a:gd name="connsiteX2" fmla="*/ 156972 w 156972"/>
                <a:gd name="connsiteY2" fmla="*/ 1600 h 53415"/>
              </a:gdLst>
              <a:ahLst/>
              <a:cxnLst>
                <a:cxn ang="0">
                  <a:pos x="connsiteX0" y="connsiteY0"/>
                </a:cxn>
                <a:cxn ang="0">
                  <a:pos x="connsiteX1" y="connsiteY1"/>
                </a:cxn>
                <a:cxn ang="0">
                  <a:pos x="connsiteX2" y="connsiteY2"/>
                </a:cxn>
              </a:cxnLst>
              <a:rect l="l" t="t" r="r" b="b"/>
              <a:pathLst>
                <a:path w="156972" h="53415">
                  <a:moveTo>
                    <a:pt x="0" y="53416"/>
                  </a:moveTo>
                  <a:cubicBezTo>
                    <a:pt x="10668" y="41224"/>
                    <a:pt x="35052" y="16840"/>
                    <a:pt x="69342" y="7696"/>
                  </a:cubicBezTo>
                  <a:cubicBezTo>
                    <a:pt x="105918" y="-2972"/>
                    <a:pt x="142494" y="76"/>
                    <a:pt x="156972" y="1600"/>
                  </a:cubicBezTo>
                </a:path>
              </a:pathLst>
            </a:custGeom>
            <a:noFill/>
            <a:ln w="15240" cap="rnd">
              <a:solidFill>
                <a:srgbClr val="164193"/>
              </a:solidFill>
              <a:prstDash val="solid"/>
              <a:round/>
            </a:ln>
          </p:spPr>
          <p:txBody>
            <a:bodyPr rtlCol="0" anchor="ctr"/>
            <a:lstStyle/>
            <a:p>
              <a:endParaRPr lang="nl-NL"/>
            </a:p>
          </p:txBody>
        </p:sp>
        <p:sp>
          <p:nvSpPr>
            <p:cNvPr id="35" name="Vrije vorm: vorm 34">
              <a:extLst>
                <a:ext uri="{FF2B5EF4-FFF2-40B4-BE49-F238E27FC236}">
                  <a16:creationId xmlns:a16="http://schemas.microsoft.com/office/drawing/2014/main" id="{45B84EB1-2CFD-43F1-9723-3C28C5EBE2F5}"/>
                </a:ext>
              </a:extLst>
            </p:cNvPr>
            <p:cNvSpPr/>
            <p:nvPr/>
          </p:nvSpPr>
          <p:spPr>
            <a:xfrm>
              <a:off x="2161858" y="4212335"/>
              <a:ext cx="60895" cy="150875"/>
            </a:xfrm>
            <a:custGeom>
              <a:avLst/>
              <a:gdLst>
                <a:gd name="connsiteX0" fmla="*/ 6793 w 60895"/>
                <a:gd name="connsiteY0" fmla="*/ 0 h 150875"/>
                <a:gd name="connsiteX1" fmla="*/ 4507 w 60895"/>
                <a:gd name="connsiteY1" fmla="*/ 80772 h 150875"/>
                <a:gd name="connsiteX2" fmla="*/ 60895 w 60895"/>
                <a:gd name="connsiteY2" fmla="*/ 150876 h 150875"/>
              </a:gdLst>
              <a:ahLst/>
              <a:cxnLst>
                <a:cxn ang="0">
                  <a:pos x="connsiteX0" y="connsiteY0"/>
                </a:cxn>
                <a:cxn ang="0">
                  <a:pos x="connsiteX1" y="connsiteY1"/>
                </a:cxn>
                <a:cxn ang="0">
                  <a:pos x="connsiteX2" y="connsiteY2"/>
                </a:cxn>
              </a:cxnLst>
              <a:rect l="l" t="t" r="r" b="b"/>
              <a:pathLst>
                <a:path w="60895" h="150875">
                  <a:moveTo>
                    <a:pt x="6793" y="0"/>
                  </a:moveTo>
                  <a:cubicBezTo>
                    <a:pt x="2221" y="16002"/>
                    <a:pt x="-4637" y="51054"/>
                    <a:pt x="4507" y="80772"/>
                  </a:cubicBezTo>
                  <a:cubicBezTo>
                    <a:pt x="14413" y="111252"/>
                    <a:pt x="45655" y="139446"/>
                    <a:pt x="60895" y="150876"/>
                  </a:cubicBezTo>
                </a:path>
              </a:pathLst>
            </a:custGeom>
            <a:noFill/>
            <a:ln w="15240" cap="rnd">
              <a:solidFill>
                <a:srgbClr val="164193"/>
              </a:solidFill>
              <a:prstDash val="solid"/>
              <a:round/>
            </a:ln>
          </p:spPr>
          <p:txBody>
            <a:bodyPr rtlCol="0" anchor="ctr"/>
            <a:lstStyle/>
            <a:p>
              <a:endParaRPr lang="nl-NL"/>
            </a:p>
          </p:txBody>
        </p:sp>
        <p:sp>
          <p:nvSpPr>
            <p:cNvPr id="36" name="Vrije vorm: vorm 35">
              <a:extLst>
                <a:ext uri="{FF2B5EF4-FFF2-40B4-BE49-F238E27FC236}">
                  <a16:creationId xmlns:a16="http://schemas.microsoft.com/office/drawing/2014/main" id="{84DA9644-2882-48BB-B67E-1A332EEA2668}"/>
                </a:ext>
              </a:extLst>
            </p:cNvPr>
            <p:cNvSpPr/>
            <p:nvPr/>
          </p:nvSpPr>
          <p:spPr>
            <a:xfrm>
              <a:off x="2170937" y="4200905"/>
              <a:ext cx="81772" cy="148590"/>
            </a:xfrm>
            <a:custGeom>
              <a:avLst/>
              <a:gdLst>
                <a:gd name="connsiteX0" fmla="*/ 0 w 81772"/>
                <a:gd name="connsiteY0" fmla="*/ 148590 h 148590"/>
                <a:gd name="connsiteX1" fmla="*/ 80010 w 81772"/>
                <a:gd name="connsiteY1" fmla="*/ 62484 h 148590"/>
                <a:gd name="connsiteX2" fmla="*/ 75438 w 81772"/>
                <a:gd name="connsiteY2" fmla="*/ 0 h 148590"/>
              </a:gdLst>
              <a:ahLst/>
              <a:cxnLst>
                <a:cxn ang="0">
                  <a:pos x="connsiteX0" y="connsiteY0"/>
                </a:cxn>
                <a:cxn ang="0">
                  <a:pos x="connsiteX1" y="connsiteY1"/>
                </a:cxn>
                <a:cxn ang="0">
                  <a:pos x="connsiteX2" y="connsiteY2"/>
                </a:cxn>
              </a:cxnLst>
              <a:rect l="l" t="t" r="r" b="b"/>
              <a:pathLst>
                <a:path w="81772" h="148590">
                  <a:moveTo>
                    <a:pt x="0" y="148590"/>
                  </a:moveTo>
                  <a:cubicBezTo>
                    <a:pt x="19812" y="138684"/>
                    <a:pt x="73152" y="108966"/>
                    <a:pt x="80010" y="62484"/>
                  </a:cubicBezTo>
                  <a:cubicBezTo>
                    <a:pt x="84582" y="34290"/>
                    <a:pt x="79248" y="11430"/>
                    <a:pt x="75438" y="0"/>
                  </a:cubicBezTo>
                </a:path>
              </a:pathLst>
            </a:custGeom>
            <a:noFill/>
            <a:ln w="15240" cap="rnd">
              <a:solidFill>
                <a:srgbClr val="164193"/>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BBF0D20E-5228-4C69-8D47-8891D4CE3D43}"/>
                </a:ext>
              </a:extLst>
            </p:cNvPr>
            <p:cNvSpPr/>
            <p:nvPr/>
          </p:nvSpPr>
          <p:spPr>
            <a:xfrm>
              <a:off x="2142744" y="4311394"/>
              <a:ext cx="141731" cy="19051"/>
            </a:xfrm>
            <a:custGeom>
              <a:avLst/>
              <a:gdLst>
                <a:gd name="connsiteX0" fmla="*/ 0 w 141731"/>
                <a:gd name="connsiteY0" fmla="*/ 7621 h 19051"/>
                <a:gd name="connsiteX1" fmla="*/ 72390 w 141731"/>
                <a:gd name="connsiteY1" fmla="*/ 764 h 19051"/>
                <a:gd name="connsiteX2" fmla="*/ 141732 w 141731"/>
                <a:gd name="connsiteY2" fmla="*/ 19051 h 19051"/>
              </a:gdLst>
              <a:ahLst/>
              <a:cxnLst>
                <a:cxn ang="0">
                  <a:pos x="connsiteX0" y="connsiteY0"/>
                </a:cxn>
                <a:cxn ang="0">
                  <a:pos x="connsiteX1" y="connsiteY1"/>
                </a:cxn>
                <a:cxn ang="0">
                  <a:pos x="connsiteX2" y="connsiteY2"/>
                </a:cxn>
              </a:cxnLst>
              <a:rect l="l" t="t" r="r" b="b"/>
              <a:pathLst>
                <a:path w="141731" h="19051">
                  <a:moveTo>
                    <a:pt x="0" y="7621"/>
                  </a:moveTo>
                  <a:cubicBezTo>
                    <a:pt x="11430" y="4574"/>
                    <a:pt x="38862" y="-2285"/>
                    <a:pt x="72390" y="764"/>
                  </a:cubicBezTo>
                  <a:cubicBezTo>
                    <a:pt x="107442" y="3811"/>
                    <a:pt x="131826" y="14480"/>
                    <a:pt x="141732" y="19051"/>
                  </a:cubicBezTo>
                </a:path>
              </a:pathLst>
            </a:custGeom>
            <a:noFill/>
            <a:ln w="15240" cap="rnd">
              <a:solidFill>
                <a:srgbClr val="164193"/>
              </a:solidFill>
              <a:prstDash val="solid"/>
              <a:round/>
            </a:ln>
          </p:spPr>
          <p:txBody>
            <a:bodyPr rtlCol="0" anchor="ctr"/>
            <a:lstStyle/>
            <a:p>
              <a:endParaRPr lang="nl-NL"/>
            </a:p>
          </p:txBody>
        </p:sp>
      </p:grpSp>
      <p:sp>
        <p:nvSpPr>
          <p:cNvPr id="61" name="Tijdelijke aanduiding voor tekst 60">
            <a:extLst>
              <a:ext uri="{FF2B5EF4-FFF2-40B4-BE49-F238E27FC236}">
                <a16:creationId xmlns:a16="http://schemas.microsoft.com/office/drawing/2014/main" id="{FADD8463-7B77-4367-ABD0-70E03CD2681A}"/>
              </a:ext>
            </a:extLst>
          </p:cNvPr>
          <p:cNvSpPr>
            <a:spLocks noGrp="1"/>
          </p:cNvSpPr>
          <p:nvPr>
            <p:ph type="body" sz="quarter" idx="26" hasCustomPrompt="1"/>
          </p:nvPr>
        </p:nvSpPr>
        <p:spPr>
          <a:xfrm>
            <a:off x="1322075" y="365767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Professor Bronkhorstlaan 10</a:t>
            </a:r>
            <a:br>
              <a:rPr lang="nl-NL" dirty="0"/>
            </a:br>
            <a:r>
              <a:rPr lang="nl-NL" dirty="0"/>
              <a:t>Gebouw 92, Terrein Berg &amp; Bosch</a:t>
            </a:r>
            <a:br>
              <a:rPr lang="nl-NL" dirty="0"/>
            </a:br>
            <a:r>
              <a:rPr lang="nl-NL" dirty="0"/>
              <a:t>3723 MB Bilthoven</a:t>
            </a:r>
          </a:p>
        </p:txBody>
      </p:sp>
      <p:sp>
        <p:nvSpPr>
          <p:cNvPr id="79" name="Tijdelijke aanduiding voor tekst 60">
            <a:extLst>
              <a:ext uri="{FF2B5EF4-FFF2-40B4-BE49-F238E27FC236}">
                <a16:creationId xmlns:a16="http://schemas.microsoft.com/office/drawing/2014/main" id="{3AC92E73-57DC-4595-AC12-54ACD183A334}"/>
              </a:ext>
            </a:extLst>
          </p:cNvPr>
          <p:cNvSpPr>
            <a:spLocks noGrp="1"/>
          </p:cNvSpPr>
          <p:nvPr>
            <p:ph type="body" sz="quarter" idx="23" hasCustomPrompt="1"/>
          </p:nvPr>
        </p:nvSpPr>
        <p:spPr>
          <a:xfrm>
            <a:off x="1322075" y="446535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[naam]@commoneye.nl</a:t>
            </a:r>
            <a:br>
              <a:rPr lang="nl-NL" dirty="0"/>
            </a:br>
            <a:r>
              <a:rPr lang="nl-NL" dirty="0"/>
              <a:t>030 207 2020</a:t>
            </a:r>
          </a:p>
        </p:txBody>
      </p:sp>
      <p:sp>
        <p:nvSpPr>
          <p:cNvPr id="80" name="Tijdelijke aanduiding voor tekst 60">
            <a:extLst>
              <a:ext uri="{FF2B5EF4-FFF2-40B4-BE49-F238E27FC236}">
                <a16:creationId xmlns:a16="http://schemas.microsoft.com/office/drawing/2014/main" id="{6326CC22-26DF-4797-88AD-93443EA72305}"/>
              </a:ext>
            </a:extLst>
          </p:cNvPr>
          <p:cNvSpPr>
            <a:spLocks noGrp="1"/>
          </p:cNvSpPr>
          <p:nvPr>
            <p:ph type="body" sz="quarter" idx="27" hasCustomPrompt="1"/>
          </p:nvPr>
        </p:nvSpPr>
        <p:spPr>
          <a:xfrm>
            <a:off x="1322075" y="527303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www.commoneye.nl</a:t>
            </a:r>
            <a:br>
              <a:rPr lang="nl-NL" dirty="0"/>
            </a:br>
            <a:r>
              <a:rPr lang="nl-NL" dirty="0"/>
              <a:t>www.samenwerkingslab.nl</a:t>
            </a:r>
          </a:p>
        </p:txBody>
      </p:sp>
      <p:pic>
        <p:nvPicPr>
          <p:cNvPr id="48" name="Afbeelding 47">
            <a:extLst>
              <a:ext uri="{FF2B5EF4-FFF2-40B4-BE49-F238E27FC236}">
                <a16:creationId xmlns:a16="http://schemas.microsoft.com/office/drawing/2014/main" id="{E50B9E0D-4BC3-4B28-8627-A9562FEF0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91" y="3497503"/>
            <a:ext cx="2674695" cy="1102299"/>
          </a:xfrm>
          <a:prstGeom prst="rect">
            <a:avLst/>
          </a:prstGeom>
        </p:spPr>
      </p:pic>
      <p:sp>
        <p:nvSpPr>
          <p:cNvPr id="38" name="Tekstvak 37">
            <a:extLst>
              <a:ext uri="{FF2B5EF4-FFF2-40B4-BE49-F238E27FC236}">
                <a16:creationId xmlns:a16="http://schemas.microsoft.com/office/drawing/2014/main" id="{2C7811AC-555C-42A3-B7C8-C9B9B492E9A2}"/>
              </a:ext>
            </a:extLst>
          </p:cNvPr>
          <p:cNvSpPr txBox="1"/>
          <p:nvPr userDrawn="1"/>
        </p:nvSpPr>
        <p:spPr>
          <a:xfrm>
            <a:off x="8684514" y="5750601"/>
            <a:ext cx="2812161" cy="636652"/>
          </a:xfrm>
          <a:prstGeom prst="rect">
            <a:avLst/>
          </a:prstGeom>
        </p:spPr>
        <p:txBody>
          <a:bodyPr vert="horz" lIns="0" tIns="0" rIns="0" bIns="0" rtlCol="0">
            <a:noAutofit/>
          </a:bodyPr>
          <a:lstStyle>
            <a:lvl1pPr marL="266700" lvl="0" indent="-266700">
              <a:lnSpc>
                <a:spcPct val="100000"/>
              </a:lnSpc>
              <a:spcBef>
                <a:spcPts val="1000"/>
              </a:spcBef>
              <a:buClr>
                <a:schemeClr val="accent1"/>
              </a:buClr>
              <a:buFont typeface="Arial" panose="020B0604020202020204" pitchFamily="34" charset="0"/>
              <a:buChar char="•"/>
              <a:defRPr sz="700"/>
            </a:lvl1pPr>
            <a:lvl2pPr marL="541338" lvl="1" indent="-274638">
              <a:lnSpc>
                <a:spcPct val="100000"/>
              </a:lnSpc>
              <a:spcBef>
                <a:spcPts val="500"/>
              </a:spcBef>
              <a:buClr>
                <a:schemeClr val="accent2"/>
              </a:buClr>
              <a:buFont typeface="Arial" panose="020B0604020202020204" pitchFamily="34" charset="0"/>
              <a:buChar char="•"/>
              <a:defRPr sz="700"/>
            </a:lvl2pPr>
            <a:lvl3pPr marL="808038" lvl="2" indent="-266700">
              <a:lnSpc>
                <a:spcPct val="100000"/>
              </a:lnSpc>
              <a:spcBef>
                <a:spcPts val="500"/>
              </a:spcBef>
              <a:buClr>
                <a:schemeClr val="accent3"/>
              </a:buClr>
              <a:buFont typeface="Arial" panose="020B0604020202020204" pitchFamily="34" charset="0"/>
              <a:buChar char="•"/>
              <a:defRPr sz="700"/>
            </a:lvl3pPr>
            <a:lvl4pPr marL="1074738" lvl="3" indent="-266700">
              <a:lnSpc>
                <a:spcPct val="100000"/>
              </a:lnSpc>
              <a:spcBef>
                <a:spcPts val="500"/>
              </a:spcBef>
              <a:buClr>
                <a:schemeClr val="accent1"/>
              </a:buClr>
              <a:buFont typeface="Arial" panose="020B0604020202020204" pitchFamily="34" charset="0"/>
              <a:buChar char="•"/>
              <a:defRPr sz="700"/>
            </a:lvl4pPr>
            <a:lvl5pPr marL="1341438" lvl="4" indent="-266700">
              <a:lnSpc>
                <a:spcPct val="100000"/>
              </a:lnSpc>
              <a:spcBef>
                <a:spcPts val="500"/>
              </a:spcBef>
              <a:buClr>
                <a:schemeClr val="accent2"/>
              </a:buClr>
              <a:buFont typeface="Arial" panose="020B0604020202020204" pitchFamily="34" charset="0"/>
              <a:buChar char="•"/>
              <a:defRPr sz="7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pPr>
            <a:r>
              <a:rPr lang="nl-NL" dirty="0"/>
              <a:t>Alle intellectuele eigendomsrechten met betrekking tot deze presentatie berusten bij Common Eye</a:t>
            </a:r>
            <a:r>
              <a:rPr lang="nl-NL" b="0" i="0" dirty="0">
                <a:solidFill>
                  <a:srgbClr val="444444"/>
                </a:solidFill>
                <a:effectLst/>
                <a:latin typeface="Calibri" panose="020F0502020204030204" pitchFamily="34" charset="0"/>
              </a:rPr>
              <a:t>®</a:t>
            </a:r>
            <a:r>
              <a:rPr lang="nl-NL" dirty="0"/>
              <a:t>.</a:t>
            </a:r>
          </a:p>
          <a:p>
            <a:pPr marL="0" lvl="0" indent="0">
              <a:buNone/>
            </a:pPr>
            <a:r>
              <a:rPr lang="nl-NL" dirty="0"/>
              <a:t>Niets uit deze presentatie mag worden verveelvoudigd of openbaar gemaakt zonder schriftelijke toestemming van Common Eye</a:t>
            </a:r>
            <a:r>
              <a:rPr lang="nl-NL" b="0" i="0" dirty="0">
                <a:solidFill>
                  <a:srgbClr val="444444"/>
                </a:solidFill>
                <a:effectLst/>
                <a:latin typeface="Calibri" panose="020F0502020204030204" pitchFamily="34" charset="0"/>
              </a:rPr>
              <a:t>®</a:t>
            </a:r>
            <a:r>
              <a:rPr lang="nl-NL" dirty="0"/>
              <a:t>.</a:t>
            </a:r>
          </a:p>
        </p:txBody>
      </p:sp>
    </p:spTree>
    <p:extLst>
      <p:ext uri="{BB962C8B-B14F-4D97-AF65-F5344CB8AC3E}">
        <p14:creationId xmlns:p14="http://schemas.microsoft.com/office/powerpoint/2010/main" val="2648237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groot groen + titel">
    <p:bg>
      <p:bgPr>
        <a:solidFill>
          <a:schemeClr val="accent2"/>
        </a:solidFill>
        <a:effectLst/>
      </p:bgPr>
    </p:bg>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A9C58E80-B2B4-4BA9-A3B7-E6C4F3C08489}"/>
              </a:ext>
            </a:extLst>
          </p:cNvPr>
          <p:cNvGrpSpPr/>
          <p:nvPr/>
        </p:nvGrpSpPr>
        <p:grpSpPr>
          <a:xfrm>
            <a:off x="0" y="0"/>
            <a:ext cx="6032373" cy="6858000"/>
            <a:chOff x="0" y="0"/>
            <a:chExt cx="6032373" cy="6858000"/>
          </a:xfrm>
        </p:grpSpPr>
        <p:sp>
          <p:nvSpPr>
            <p:cNvPr id="9" name="Vrije vorm: vorm 8">
              <a:extLst>
                <a:ext uri="{FF2B5EF4-FFF2-40B4-BE49-F238E27FC236}">
                  <a16:creationId xmlns:a16="http://schemas.microsoft.com/office/drawing/2014/main" id="{62995C96-ED1D-42A7-A3F7-22D8B64B0708}"/>
                </a:ext>
              </a:extLst>
            </p:cNvPr>
            <p:cNvSpPr/>
            <p:nvPr/>
          </p:nvSpPr>
          <p:spPr>
            <a:xfrm>
              <a:off x="1788032" y="4842510"/>
              <a:ext cx="4244340" cy="2015490"/>
            </a:xfrm>
            <a:custGeom>
              <a:avLst/>
              <a:gdLst>
                <a:gd name="connsiteX0" fmla="*/ 4244340 w 4244340"/>
                <a:gd name="connsiteY0" fmla="*/ 1411224 h 2015490"/>
                <a:gd name="connsiteX1" fmla="*/ 3467862 w 4244340"/>
                <a:gd name="connsiteY1" fmla="*/ 2015490 h 2015490"/>
                <a:gd name="connsiteX2" fmla="*/ 0 w 4244340"/>
                <a:gd name="connsiteY2" fmla="*/ 2015490 h 2015490"/>
                <a:gd name="connsiteX3" fmla="*/ 656844 w 4244340"/>
                <a:gd name="connsiteY3" fmla="*/ 430530 h 2015490"/>
                <a:gd name="connsiteX4" fmla="*/ 1422654 w 4244340"/>
                <a:gd name="connsiteY4" fmla="*/ 582930 h 2015490"/>
                <a:gd name="connsiteX5" fmla="*/ 2832354 w 4244340"/>
                <a:gd name="connsiteY5" fmla="*/ 0 h 2015490"/>
                <a:gd name="connsiteX6" fmla="*/ 4244340 w 4244340"/>
                <a:gd name="connsiteY6" fmla="*/ 1411224 h 20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340" h="2015490">
                  <a:moveTo>
                    <a:pt x="4244340" y="1411224"/>
                  </a:moveTo>
                  <a:cubicBezTo>
                    <a:pt x="4011930" y="1642872"/>
                    <a:pt x="3751326" y="1846326"/>
                    <a:pt x="3467862" y="2015490"/>
                  </a:cubicBezTo>
                  <a:lnTo>
                    <a:pt x="0" y="2015490"/>
                  </a:lnTo>
                  <a:lnTo>
                    <a:pt x="656844" y="430530"/>
                  </a:lnTo>
                  <a:cubicBezTo>
                    <a:pt x="892302" y="528828"/>
                    <a:pt x="1151382" y="582930"/>
                    <a:pt x="1422654" y="582930"/>
                  </a:cubicBezTo>
                  <a:cubicBezTo>
                    <a:pt x="1972818" y="582930"/>
                    <a:pt x="2471166" y="360426"/>
                    <a:pt x="2832354" y="0"/>
                  </a:cubicBezTo>
                  <a:lnTo>
                    <a:pt x="4244340" y="1411224"/>
                  </a:lnTo>
                  <a:close/>
                </a:path>
              </a:pathLst>
            </a:custGeom>
            <a:solidFill>
              <a:schemeClr val="bg1">
                <a:alpha val="50000"/>
              </a:schemeClr>
            </a:solidFill>
            <a:ln w="7618"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332C466-4CA3-4E57-8287-0C062CA5D6A2}"/>
                </a:ext>
              </a:extLst>
            </p:cNvPr>
            <p:cNvSpPr/>
            <p:nvPr/>
          </p:nvSpPr>
          <p:spPr>
            <a:xfrm>
              <a:off x="0" y="3430524"/>
              <a:ext cx="2446020" cy="3427475"/>
            </a:xfrm>
            <a:custGeom>
              <a:avLst/>
              <a:gdLst>
                <a:gd name="connsiteX0" fmla="*/ 2446020 w 2446020"/>
                <a:gd name="connsiteY0" fmla="*/ 1842516 h 3427475"/>
                <a:gd name="connsiteX1" fmla="*/ 1789176 w 2446020"/>
                <a:gd name="connsiteY1" fmla="*/ 3427476 h 3427475"/>
                <a:gd name="connsiteX2" fmla="*/ 1166622 w 2446020"/>
                <a:gd name="connsiteY2" fmla="*/ 3427476 h 3427475"/>
                <a:gd name="connsiteX3" fmla="*/ 387858 w 2446020"/>
                <a:gd name="connsiteY3" fmla="*/ 2820924 h 3427475"/>
                <a:gd name="connsiteX4" fmla="*/ 387858 w 2446020"/>
                <a:gd name="connsiteY4" fmla="*/ 2820924 h 3427475"/>
                <a:gd name="connsiteX5" fmla="*/ 0 w 2446020"/>
                <a:gd name="connsiteY5" fmla="*/ 2369820 h 3427475"/>
                <a:gd name="connsiteX6" fmla="*/ 0 w 2446020"/>
                <a:gd name="connsiteY6" fmla="*/ 0 h 3427475"/>
                <a:gd name="connsiteX7" fmla="*/ 1216152 w 2446020"/>
                <a:gd name="connsiteY7" fmla="*/ 0 h 3427475"/>
                <a:gd name="connsiteX8" fmla="*/ 2446020 w 2446020"/>
                <a:gd name="connsiteY8" fmla="*/ 1842516 h 342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020" h="3427475">
                  <a:moveTo>
                    <a:pt x="2446020" y="1842516"/>
                  </a:moveTo>
                  <a:lnTo>
                    <a:pt x="1789176" y="3427476"/>
                  </a:lnTo>
                  <a:lnTo>
                    <a:pt x="1166622" y="3427476"/>
                  </a:lnTo>
                  <a:cubicBezTo>
                    <a:pt x="882396" y="3257550"/>
                    <a:pt x="621030" y="3053334"/>
                    <a:pt x="387858" y="2820924"/>
                  </a:cubicBezTo>
                  <a:lnTo>
                    <a:pt x="387858" y="2820924"/>
                  </a:lnTo>
                  <a:cubicBezTo>
                    <a:pt x="247650" y="2679954"/>
                    <a:pt x="118110" y="2529078"/>
                    <a:pt x="0" y="2369820"/>
                  </a:cubicBezTo>
                  <a:lnTo>
                    <a:pt x="0" y="0"/>
                  </a:lnTo>
                  <a:lnTo>
                    <a:pt x="1216152" y="0"/>
                  </a:lnTo>
                  <a:cubicBezTo>
                    <a:pt x="1216152" y="829818"/>
                    <a:pt x="1724406" y="1541526"/>
                    <a:pt x="2446020" y="1842516"/>
                  </a:cubicBezTo>
                  <a:close/>
                </a:path>
              </a:pathLst>
            </a:custGeom>
            <a:solidFill>
              <a:schemeClr val="bg1">
                <a:alpha val="30000"/>
              </a:schemeClr>
            </a:solidFill>
            <a:ln w="7618"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F81EF33E-7C86-45D0-8F9F-0A2A821A1A35}"/>
                </a:ext>
              </a:extLst>
            </p:cNvPr>
            <p:cNvSpPr/>
            <p:nvPr/>
          </p:nvSpPr>
          <p:spPr>
            <a:xfrm>
              <a:off x="0" y="0"/>
              <a:ext cx="2444495" cy="3429762"/>
            </a:xfrm>
            <a:custGeom>
              <a:avLst/>
              <a:gdLst>
                <a:gd name="connsiteX0" fmla="*/ 2444496 w 2444495"/>
                <a:gd name="connsiteY0" fmla="*/ 1585722 h 3429762"/>
                <a:gd name="connsiteX1" fmla="*/ 1216152 w 2444495"/>
                <a:gd name="connsiteY1" fmla="*/ 3429000 h 3429762"/>
                <a:gd name="connsiteX2" fmla="*/ 1216152 w 2444495"/>
                <a:gd name="connsiteY2" fmla="*/ 3429762 h 3429762"/>
                <a:gd name="connsiteX3" fmla="*/ 0 w 2444495"/>
                <a:gd name="connsiteY3" fmla="*/ 3429762 h 3429762"/>
                <a:gd name="connsiteX4" fmla="*/ 0 w 2444495"/>
                <a:gd name="connsiteY4" fmla="*/ 1058418 h 3429762"/>
                <a:gd name="connsiteX5" fmla="*/ 387858 w 2444495"/>
                <a:gd name="connsiteY5" fmla="*/ 608076 h 3429762"/>
                <a:gd name="connsiteX6" fmla="*/ 388620 w 2444495"/>
                <a:gd name="connsiteY6" fmla="*/ 608838 h 3429762"/>
                <a:gd name="connsiteX7" fmla="*/ 1168908 w 2444495"/>
                <a:gd name="connsiteY7" fmla="*/ 0 h 3429762"/>
                <a:gd name="connsiteX8" fmla="*/ 1789176 w 2444495"/>
                <a:gd name="connsiteY8" fmla="*/ 0 h 3429762"/>
                <a:gd name="connsiteX9" fmla="*/ 2444496 w 2444495"/>
                <a:gd name="connsiteY9" fmla="*/ 1585722 h 34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495" h="3429762">
                  <a:moveTo>
                    <a:pt x="2444496" y="1585722"/>
                  </a:moveTo>
                  <a:cubicBezTo>
                    <a:pt x="1722882" y="1886712"/>
                    <a:pt x="1216152" y="2598420"/>
                    <a:pt x="1216152" y="3429000"/>
                  </a:cubicBezTo>
                  <a:lnTo>
                    <a:pt x="1216152" y="3429762"/>
                  </a:lnTo>
                  <a:lnTo>
                    <a:pt x="0" y="3429762"/>
                  </a:lnTo>
                  <a:lnTo>
                    <a:pt x="0" y="1058418"/>
                  </a:lnTo>
                  <a:cubicBezTo>
                    <a:pt x="118110" y="898398"/>
                    <a:pt x="247650" y="747522"/>
                    <a:pt x="387858" y="608076"/>
                  </a:cubicBezTo>
                  <a:lnTo>
                    <a:pt x="388620" y="608838"/>
                  </a:lnTo>
                  <a:cubicBezTo>
                    <a:pt x="621792" y="374142"/>
                    <a:pt x="883920" y="169926"/>
                    <a:pt x="1168908" y="0"/>
                  </a:cubicBezTo>
                  <a:lnTo>
                    <a:pt x="1789176" y="0"/>
                  </a:lnTo>
                  <a:lnTo>
                    <a:pt x="2444496" y="1585722"/>
                  </a:lnTo>
                  <a:close/>
                </a:path>
              </a:pathLst>
            </a:custGeom>
            <a:solidFill>
              <a:schemeClr val="bg1">
                <a:alpha val="25000"/>
              </a:schemeClr>
            </a:solidFill>
            <a:ln w="7618"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FA44F4D7-2958-476B-AB3C-D61FD00CC209}"/>
                </a:ext>
              </a:extLst>
            </p:cNvPr>
            <p:cNvSpPr/>
            <p:nvPr/>
          </p:nvSpPr>
          <p:spPr>
            <a:xfrm>
              <a:off x="1787271" y="0"/>
              <a:ext cx="4245102" cy="2016252"/>
            </a:xfrm>
            <a:custGeom>
              <a:avLst/>
              <a:gdLst>
                <a:gd name="connsiteX0" fmla="*/ 4245102 w 4245102"/>
                <a:gd name="connsiteY0" fmla="*/ 605028 h 2016252"/>
                <a:gd name="connsiteX1" fmla="*/ 2833878 w 4245102"/>
                <a:gd name="connsiteY1" fmla="*/ 2016252 h 2016252"/>
                <a:gd name="connsiteX2" fmla="*/ 1423416 w 4245102"/>
                <a:gd name="connsiteY2" fmla="*/ 1432560 h 2016252"/>
                <a:gd name="connsiteX3" fmla="*/ 656844 w 4245102"/>
                <a:gd name="connsiteY3" fmla="*/ 1584960 h 2016252"/>
                <a:gd name="connsiteX4" fmla="*/ 0 w 4245102"/>
                <a:gd name="connsiteY4" fmla="*/ 0 h 2016252"/>
                <a:gd name="connsiteX5" fmla="*/ 3468624 w 4245102"/>
                <a:gd name="connsiteY5" fmla="*/ 0 h 2016252"/>
                <a:gd name="connsiteX6" fmla="*/ 4245102 w 4245102"/>
                <a:gd name="connsiteY6" fmla="*/ 605028 h 2016252"/>
                <a:gd name="connsiteX7" fmla="*/ 4245102 w 4245102"/>
                <a:gd name="connsiteY7" fmla="*/ 605028 h 201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5102" h="2016252">
                  <a:moveTo>
                    <a:pt x="4245102" y="605028"/>
                  </a:moveTo>
                  <a:lnTo>
                    <a:pt x="2833878" y="2016252"/>
                  </a:lnTo>
                  <a:cubicBezTo>
                    <a:pt x="2472690" y="1655826"/>
                    <a:pt x="1974342" y="1432560"/>
                    <a:pt x="1423416" y="1432560"/>
                  </a:cubicBezTo>
                  <a:cubicBezTo>
                    <a:pt x="1152144" y="1432560"/>
                    <a:pt x="893064" y="1486662"/>
                    <a:pt x="656844" y="1584960"/>
                  </a:cubicBezTo>
                  <a:lnTo>
                    <a:pt x="0" y="0"/>
                  </a:lnTo>
                  <a:lnTo>
                    <a:pt x="3468624" y="0"/>
                  </a:lnTo>
                  <a:cubicBezTo>
                    <a:pt x="3752088" y="169164"/>
                    <a:pt x="4012692" y="372618"/>
                    <a:pt x="4245102" y="605028"/>
                  </a:cubicBezTo>
                  <a:lnTo>
                    <a:pt x="4245102" y="605028"/>
                  </a:lnTo>
                  <a:close/>
                </a:path>
              </a:pathLst>
            </a:custGeom>
            <a:solidFill>
              <a:schemeClr val="bg1">
                <a:alpha val="40000"/>
              </a:schemeClr>
            </a:solidFill>
            <a:ln w="7618"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DE19215A-2B64-4B8B-9A71-39F7174B3A20}"/>
              </a:ext>
            </a:extLst>
          </p:cNvPr>
          <p:cNvSpPr>
            <a:spLocks noGrp="1"/>
          </p:cNvSpPr>
          <p:nvPr>
            <p:ph type="title" hasCustomPrompt="1"/>
          </p:nvPr>
        </p:nvSpPr>
        <p:spPr>
          <a:xfrm>
            <a:off x="2368717" y="2610310"/>
            <a:ext cx="8647924" cy="1569259"/>
          </a:xfrm>
        </p:spPr>
        <p:txBody>
          <a:bodyPr>
            <a:normAutofit/>
          </a:bodyPr>
          <a:lstStyle>
            <a:lvl1pPr>
              <a:defRPr sz="6000">
                <a:solidFill>
                  <a:schemeClr val="bg1"/>
                </a:solidFill>
              </a:defRPr>
            </a:lvl1pPr>
          </a:lstStyle>
          <a:p>
            <a:pPr lvl="0">
              <a:lnSpc>
                <a:spcPct val="80000"/>
              </a:lnSpc>
              <a:spcBef>
                <a:spcPct val="0"/>
              </a:spcBef>
              <a:buNone/>
            </a:pPr>
            <a:r>
              <a:rPr lang="nl-NL" dirty="0"/>
              <a:t>Klikken om een titel toe te voegen</a:t>
            </a:r>
          </a:p>
        </p:txBody>
      </p:sp>
      <p:sp>
        <p:nvSpPr>
          <p:cNvPr id="3" name="Tijdelijke aanduiding voor datum 2">
            <a:extLst>
              <a:ext uri="{FF2B5EF4-FFF2-40B4-BE49-F238E27FC236}">
                <a16:creationId xmlns:a16="http://schemas.microsoft.com/office/drawing/2014/main" id="{4D73C75F-0947-4C82-9CED-C36EA0698600}"/>
              </a:ext>
            </a:extLst>
          </p:cNvPr>
          <p:cNvSpPr>
            <a:spLocks noGrp="1"/>
          </p:cNvSpPr>
          <p:nvPr>
            <p:ph type="dt" sz="half" idx="10"/>
          </p:nvPr>
        </p:nvSpPr>
        <p:spPr/>
        <p:txBody>
          <a:bodyPr/>
          <a:lstStyle>
            <a:lvl1pPr>
              <a:defRPr>
                <a:solidFill>
                  <a:schemeClr val="bg1"/>
                </a:solidFill>
              </a:defRPr>
            </a:lvl1pPr>
          </a:lstStyle>
          <a:p>
            <a:fld id="{F63E2F5C-1215-4C39-B438-1D3802BB4BDC}" type="datetime1">
              <a:rPr lang="nl-NL" smtClean="0"/>
              <a:t>28-5-2021</a:t>
            </a:fld>
            <a:endParaRPr lang="nl-NL" dirty="0"/>
          </a:p>
        </p:txBody>
      </p:sp>
      <p:sp>
        <p:nvSpPr>
          <p:cNvPr id="4" name="Tijdelijke aanduiding voor voettekst 3">
            <a:extLst>
              <a:ext uri="{FF2B5EF4-FFF2-40B4-BE49-F238E27FC236}">
                <a16:creationId xmlns:a16="http://schemas.microsoft.com/office/drawing/2014/main" id="{F6A6F484-A50A-4969-8366-90D6222A1D81}"/>
              </a:ext>
            </a:extLst>
          </p:cNvPr>
          <p:cNvSpPr>
            <a:spLocks noGrp="1"/>
          </p:cNvSpPr>
          <p:nvPr>
            <p:ph type="ftr" sz="quarter" idx="11"/>
          </p:nvPr>
        </p:nvSpPr>
        <p:spPr/>
        <p:txBody>
          <a:bodyPr/>
          <a:lstStyle>
            <a:lvl1pPr>
              <a:defRPr>
                <a:solidFill>
                  <a:schemeClr val="bg1"/>
                </a:solidFill>
              </a:defRPr>
            </a:lvl1pPr>
          </a:lstStyle>
          <a:p>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A6FA59EA-123C-46E5-B602-5F6AB4C3BE9C}"/>
              </a:ext>
            </a:extLst>
          </p:cNvPr>
          <p:cNvSpPr>
            <a:spLocks noGrp="1"/>
          </p:cNvSpPr>
          <p:nvPr>
            <p:ph type="sldNum" sz="quarter" idx="12"/>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18" name="Tijdelijke aanduiding voor tekst 60">
            <a:extLst>
              <a:ext uri="{FF2B5EF4-FFF2-40B4-BE49-F238E27FC236}">
                <a16:creationId xmlns:a16="http://schemas.microsoft.com/office/drawing/2014/main" id="{B509FAED-FD7C-4B44-A694-0027907041DF}"/>
              </a:ext>
            </a:extLst>
          </p:cNvPr>
          <p:cNvSpPr>
            <a:spLocks noGrp="1"/>
          </p:cNvSpPr>
          <p:nvPr>
            <p:ph type="body" sz="quarter" idx="17"/>
          </p:nvPr>
        </p:nvSpPr>
        <p:spPr>
          <a:xfrm>
            <a:off x="2368716" y="4225725"/>
            <a:ext cx="8647923" cy="318186"/>
          </a:xfrm>
        </p:spPr>
        <p:txBody>
          <a:bodyPr>
            <a:normAutofit/>
          </a:bodyPr>
          <a:lstStyle>
            <a:lvl1pPr>
              <a:buNone/>
              <a:defRPr sz="2400">
                <a:solidFill>
                  <a:schemeClr val="bg1"/>
                </a:solidFill>
              </a:defRPr>
            </a:lvl1pPr>
          </a:lstStyle>
          <a:p>
            <a:pPr lvl="0"/>
            <a:r>
              <a:rPr lang="nl-NL"/>
              <a:t>Klikken om de tekststijl van het model te bewerken</a:t>
            </a:r>
          </a:p>
        </p:txBody>
      </p:sp>
      <p:sp>
        <p:nvSpPr>
          <p:cNvPr id="37" name="Tijdelijke aanduiding voor tekst 32">
            <a:extLst>
              <a:ext uri="{FF2B5EF4-FFF2-40B4-BE49-F238E27FC236}">
                <a16:creationId xmlns:a16="http://schemas.microsoft.com/office/drawing/2014/main" id="{F400315D-2A5F-4DCB-A237-0752C03BDA3E}"/>
              </a:ext>
            </a:extLst>
          </p:cNvPr>
          <p:cNvSpPr>
            <a:spLocks noGrp="1"/>
          </p:cNvSpPr>
          <p:nvPr>
            <p:ph type="body" sz="quarter" idx="13"/>
          </p:nvPr>
        </p:nvSpPr>
        <p:spPr>
          <a:xfrm>
            <a:off x="4503201" y="6155040"/>
            <a:ext cx="6993474" cy="317659"/>
          </a:xfrm>
        </p:spPr>
        <p:txBody>
          <a:bodyPr>
            <a:noAutofit/>
          </a:bodyPr>
          <a:lstStyle>
            <a:lvl1pPr algn="r">
              <a:buNone/>
              <a:defRPr sz="1800">
                <a:solidFill>
                  <a:schemeClr val="bg1"/>
                </a:solidFill>
                <a:latin typeface="Avenir Book" panose="02000503020000020003" pitchFamily="2" charset="0"/>
              </a:defRPr>
            </a:lvl1pPr>
            <a:lvl2pPr algn="r">
              <a:buNone/>
              <a:defRPr sz="1800">
                <a:solidFill>
                  <a:schemeClr val="accent1"/>
                </a:solidFill>
                <a:latin typeface="Avenir Book" panose="02000503020000020003" pitchFamily="2" charset="0"/>
              </a:defRPr>
            </a:lvl2pPr>
            <a:lvl3pPr algn="r">
              <a:buNone/>
              <a:defRPr sz="1800">
                <a:solidFill>
                  <a:schemeClr val="accent1"/>
                </a:solidFill>
                <a:latin typeface="Avenir Book" panose="02000503020000020003" pitchFamily="2" charset="0"/>
              </a:defRPr>
            </a:lvl3pPr>
            <a:lvl4pPr algn="r">
              <a:buNone/>
              <a:defRPr sz="1800">
                <a:solidFill>
                  <a:schemeClr val="accent1"/>
                </a:solidFill>
                <a:latin typeface="Avenir Book" panose="02000503020000020003" pitchFamily="2" charset="0"/>
              </a:defRPr>
            </a:lvl4pPr>
            <a:lvl5pPr algn="r">
              <a:buNone/>
              <a:defRPr sz="1800">
                <a:solidFill>
                  <a:schemeClr val="accent1"/>
                </a:solidFill>
                <a:latin typeface="Avenir Book" panose="02000503020000020003" pitchFamily="2" charset="0"/>
              </a:defRPr>
            </a:lvl5pPr>
          </a:lstStyle>
          <a:p>
            <a:pPr lvl="0"/>
            <a:r>
              <a:rPr lang="nl-NL"/>
              <a:t>Klikken om de tekststijl van het model te bewerken</a:t>
            </a:r>
          </a:p>
        </p:txBody>
      </p:sp>
      <p:pic>
        <p:nvPicPr>
          <p:cNvPr id="36" name="Afbeelding 35">
            <a:extLst>
              <a:ext uri="{FF2B5EF4-FFF2-40B4-BE49-F238E27FC236}">
                <a16:creationId xmlns:a16="http://schemas.microsoft.com/office/drawing/2014/main" id="{5C75D388-9241-420A-80E2-B92C0653BC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0" y="180000"/>
            <a:ext cx="1092540" cy="450259"/>
          </a:xfrm>
          <a:prstGeom prst="rect">
            <a:avLst/>
          </a:prstGeom>
        </p:spPr>
      </p:pic>
    </p:spTree>
    <p:extLst>
      <p:ext uri="{BB962C8B-B14F-4D97-AF65-F5344CB8AC3E}">
        <p14:creationId xmlns:p14="http://schemas.microsoft.com/office/powerpoint/2010/main" val="27161752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ntact gegevens + afbeelding">
    <p:bg>
      <p:bgPr>
        <a:solidFill>
          <a:schemeClr val="bg1">
            <a:lumMod val="85000"/>
          </a:schemeClr>
        </a:solidFill>
        <a:effectLst/>
      </p:bgPr>
    </p:bg>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E108E902-7B41-492F-8ADD-192B66CB7071}"/>
              </a:ext>
            </a:extLst>
          </p:cNvPr>
          <p:cNvGrpSpPr/>
          <p:nvPr userDrawn="1"/>
        </p:nvGrpSpPr>
        <p:grpSpPr>
          <a:xfrm>
            <a:off x="7342976" y="122464"/>
            <a:ext cx="4156094" cy="4870458"/>
            <a:chOff x="7342976" y="122464"/>
            <a:chExt cx="4156094" cy="4870458"/>
          </a:xfrm>
        </p:grpSpPr>
        <p:sp>
          <p:nvSpPr>
            <p:cNvPr id="5" name="Vrije vorm: vorm 4">
              <a:extLst>
                <a:ext uri="{FF2B5EF4-FFF2-40B4-BE49-F238E27FC236}">
                  <a16:creationId xmlns:a16="http://schemas.microsoft.com/office/drawing/2014/main" id="{49ADDAE2-C11C-44C5-BAD9-D84EEAE5D849}"/>
                </a:ext>
              </a:extLst>
            </p:cNvPr>
            <p:cNvSpPr/>
            <p:nvPr/>
          </p:nvSpPr>
          <p:spPr>
            <a:xfrm>
              <a:off x="8844461" y="3419412"/>
              <a:ext cx="2653874" cy="1573510"/>
            </a:xfrm>
            <a:custGeom>
              <a:avLst/>
              <a:gdLst>
                <a:gd name="connsiteX0" fmla="*/ 933376 w 2653874"/>
                <a:gd name="connsiteY0" fmla="*/ 355712 h 1573510"/>
                <a:gd name="connsiteX1" fmla="*/ 465953 w 2653874"/>
                <a:gd name="connsiteY1" fmla="*/ 262374 h 1573510"/>
                <a:gd name="connsiteX2" fmla="*/ 0 w 2653874"/>
                <a:gd name="connsiteY2" fmla="*/ 1387570 h 1573510"/>
                <a:gd name="connsiteX3" fmla="*/ 931906 w 2653874"/>
                <a:gd name="connsiteY3" fmla="*/ 1573510 h 1573510"/>
                <a:gd name="connsiteX4" fmla="*/ 933376 w 2653874"/>
                <a:gd name="connsiteY4" fmla="*/ 1573510 h 1573510"/>
                <a:gd name="connsiteX5" fmla="*/ 1863812 w 2653874"/>
                <a:gd name="connsiteY5" fmla="*/ 1389040 h 1573510"/>
                <a:gd name="connsiteX6" fmla="*/ 2653875 w 2653874"/>
                <a:gd name="connsiteY6" fmla="*/ 861351 h 1573510"/>
                <a:gd name="connsiteX7" fmla="*/ 1793258 w 2653874"/>
                <a:gd name="connsiteY7" fmla="*/ 0 h 1573510"/>
                <a:gd name="connsiteX8" fmla="*/ 933376 w 2653874"/>
                <a:gd name="connsiteY8" fmla="*/ 355712 h 157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3874" h="1573510">
                  <a:moveTo>
                    <a:pt x="933376" y="355712"/>
                  </a:moveTo>
                  <a:cubicBezTo>
                    <a:pt x="768014" y="355712"/>
                    <a:pt x="610002" y="322639"/>
                    <a:pt x="465953" y="262374"/>
                  </a:cubicBezTo>
                  <a:lnTo>
                    <a:pt x="0" y="1387570"/>
                  </a:lnTo>
                  <a:cubicBezTo>
                    <a:pt x="287362" y="1506630"/>
                    <a:pt x="601182" y="1572775"/>
                    <a:pt x="931906" y="1573510"/>
                  </a:cubicBezTo>
                  <a:cubicBezTo>
                    <a:pt x="932641" y="1573510"/>
                    <a:pt x="932641" y="1573510"/>
                    <a:pt x="933376" y="1573510"/>
                  </a:cubicBezTo>
                  <a:cubicBezTo>
                    <a:pt x="1263365" y="1573510"/>
                    <a:pt x="1577185" y="1507365"/>
                    <a:pt x="1863812" y="1389040"/>
                  </a:cubicBezTo>
                  <a:cubicBezTo>
                    <a:pt x="2161464" y="1265569"/>
                    <a:pt x="2429718" y="1085509"/>
                    <a:pt x="2653875" y="861351"/>
                  </a:cubicBezTo>
                  <a:lnTo>
                    <a:pt x="1793258" y="0"/>
                  </a:lnTo>
                  <a:cubicBezTo>
                    <a:pt x="1573510" y="219748"/>
                    <a:pt x="1269244" y="355712"/>
                    <a:pt x="933376" y="355712"/>
                  </a:cubicBezTo>
                </a:path>
              </a:pathLst>
            </a:custGeom>
            <a:solidFill>
              <a:srgbClr val="000000">
                <a:alpha val="10000"/>
              </a:srgbClr>
            </a:solidFill>
            <a:ln w="7618" cap="flat">
              <a:noFill/>
              <a:prstDash val="solid"/>
              <a:miter/>
            </a:ln>
          </p:spPr>
          <p:txBody>
            <a:bodyPr rtlCol="0" anchor="ctr"/>
            <a:lstStyle/>
            <a:p>
              <a:pPr lvl="0"/>
              <a:endParaRPr lang="nl-NL"/>
            </a:p>
          </p:txBody>
        </p:sp>
        <p:sp>
          <p:nvSpPr>
            <p:cNvPr id="6" name="Vrije vorm: vorm 5">
              <a:extLst>
                <a:ext uri="{FF2B5EF4-FFF2-40B4-BE49-F238E27FC236}">
                  <a16:creationId xmlns:a16="http://schemas.microsoft.com/office/drawing/2014/main" id="{54561519-287F-4611-A6C3-424AAF1E71CF}"/>
                </a:ext>
              </a:extLst>
            </p:cNvPr>
            <p:cNvSpPr/>
            <p:nvPr/>
          </p:nvSpPr>
          <p:spPr>
            <a:xfrm>
              <a:off x="7342976" y="2558060"/>
              <a:ext cx="1968173" cy="2248921"/>
            </a:xfrm>
            <a:custGeom>
              <a:avLst/>
              <a:gdLst>
                <a:gd name="connsiteX0" fmla="*/ 1217798 w 1968173"/>
                <a:gd name="connsiteY0" fmla="*/ 0 h 2248921"/>
                <a:gd name="connsiteX1" fmla="*/ 0 w 1968173"/>
                <a:gd name="connsiteY1" fmla="*/ 0 h 2248921"/>
                <a:gd name="connsiteX2" fmla="*/ 185205 w 1968173"/>
                <a:gd name="connsiteY2" fmla="*/ 931171 h 2248921"/>
                <a:gd name="connsiteX3" fmla="*/ 712893 w 1968173"/>
                <a:gd name="connsiteY3" fmla="*/ 1720498 h 2248921"/>
                <a:gd name="connsiteX4" fmla="*/ 712893 w 1968173"/>
                <a:gd name="connsiteY4" fmla="*/ 1720498 h 2248921"/>
                <a:gd name="connsiteX5" fmla="*/ 1502221 w 1968173"/>
                <a:gd name="connsiteY5" fmla="*/ 2248922 h 2248921"/>
                <a:gd name="connsiteX6" fmla="*/ 1968174 w 1968173"/>
                <a:gd name="connsiteY6" fmla="*/ 1123726 h 2248921"/>
                <a:gd name="connsiteX7" fmla="*/ 1217798 w 1968173"/>
                <a:gd name="connsiteY7" fmla="*/ 0 h 224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8173" h="2248921">
                  <a:moveTo>
                    <a:pt x="1217798" y="0"/>
                  </a:moveTo>
                  <a:lnTo>
                    <a:pt x="0" y="0"/>
                  </a:lnTo>
                  <a:cubicBezTo>
                    <a:pt x="0" y="329989"/>
                    <a:pt x="66145" y="643809"/>
                    <a:pt x="185205" y="931171"/>
                  </a:cubicBezTo>
                  <a:cubicBezTo>
                    <a:pt x="307941" y="1228088"/>
                    <a:pt x="488736" y="1496341"/>
                    <a:pt x="712893" y="1720498"/>
                  </a:cubicBezTo>
                  <a:lnTo>
                    <a:pt x="712893" y="1720498"/>
                  </a:lnTo>
                  <a:cubicBezTo>
                    <a:pt x="937051" y="1944656"/>
                    <a:pt x="1204569" y="2125451"/>
                    <a:pt x="1502221" y="2248922"/>
                  </a:cubicBezTo>
                  <a:lnTo>
                    <a:pt x="1968174" y="1123726"/>
                  </a:lnTo>
                  <a:cubicBezTo>
                    <a:pt x="1527209" y="940725"/>
                    <a:pt x="1217798" y="506375"/>
                    <a:pt x="1217798" y="0"/>
                  </a:cubicBezTo>
                </a:path>
              </a:pathLst>
            </a:custGeom>
            <a:solidFill>
              <a:srgbClr val="333333">
                <a:alpha val="10000"/>
              </a:srgbClr>
            </a:solidFill>
            <a:ln w="7618" cap="flat">
              <a:noFill/>
              <a:prstDash val="solid"/>
              <a:miter/>
            </a:ln>
          </p:spPr>
          <p:txBody>
            <a:bodyPr rtlCol="0" anchor="ctr"/>
            <a:lstStyle/>
            <a:p>
              <a:pPr lvl="0"/>
              <a:endParaRPr lang="nl-NL"/>
            </a:p>
          </p:txBody>
        </p:sp>
        <p:sp>
          <p:nvSpPr>
            <p:cNvPr id="7" name="Vrije vorm: vorm 6">
              <a:extLst>
                <a:ext uri="{FF2B5EF4-FFF2-40B4-BE49-F238E27FC236}">
                  <a16:creationId xmlns:a16="http://schemas.microsoft.com/office/drawing/2014/main" id="{F5610A89-708C-4E11-9F38-A7550140DCA8}"/>
                </a:ext>
              </a:extLst>
            </p:cNvPr>
            <p:cNvSpPr/>
            <p:nvPr/>
          </p:nvSpPr>
          <p:spPr>
            <a:xfrm>
              <a:off x="7342976" y="308404"/>
              <a:ext cx="1967439" cy="2249656"/>
            </a:xfrm>
            <a:custGeom>
              <a:avLst/>
              <a:gdLst>
                <a:gd name="connsiteX0" fmla="*/ 1217798 w 1967439"/>
                <a:gd name="connsiteY0" fmla="*/ 2248921 h 2249656"/>
                <a:gd name="connsiteX1" fmla="*/ 1967439 w 1967439"/>
                <a:gd name="connsiteY1" fmla="*/ 1124461 h 2249656"/>
                <a:gd name="connsiteX2" fmla="*/ 1502221 w 1967439"/>
                <a:gd name="connsiteY2" fmla="*/ 0 h 2249656"/>
                <a:gd name="connsiteX3" fmla="*/ 1502221 w 1967439"/>
                <a:gd name="connsiteY3" fmla="*/ 0 h 2249656"/>
                <a:gd name="connsiteX4" fmla="*/ 712893 w 1967439"/>
                <a:gd name="connsiteY4" fmla="*/ 528423 h 2249656"/>
                <a:gd name="connsiteX5" fmla="*/ 712159 w 1967439"/>
                <a:gd name="connsiteY5" fmla="*/ 527688 h 2249656"/>
                <a:gd name="connsiteX6" fmla="*/ 184470 w 1967439"/>
                <a:gd name="connsiteY6" fmla="*/ 1317750 h 2249656"/>
                <a:gd name="connsiteX7" fmla="*/ 0 w 1967439"/>
                <a:gd name="connsiteY7" fmla="*/ 2248921 h 2249656"/>
                <a:gd name="connsiteX8" fmla="*/ 0 w 1967439"/>
                <a:gd name="connsiteY8" fmla="*/ 2249656 h 2249656"/>
                <a:gd name="connsiteX9" fmla="*/ 1217798 w 1967439"/>
                <a:gd name="connsiteY9" fmla="*/ 2248921 h 2249656"/>
                <a:gd name="connsiteX10" fmla="*/ 1217798 w 1967439"/>
                <a:gd name="connsiteY10" fmla="*/ 2248921 h 224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439" h="2249656">
                  <a:moveTo>
                    <a:pt x="1217798" y="2248921"/>
                  </a:moveTo>
                  <a:cubicBezTo>
                    <a:pt x="1217798" y="1742547"/>
                    <a:pt x="1527209" y="1308196"/>
                    <a:pt x="1967439" y="1124461"/>
                  </a:cubicBezTo>
                  <a:lnTo>
                    <a:pt x="1502221" y="0"/>
                  </a:lnTo>
                  <a:cubicBezTo>
                    <a:pt x="1502221" y="0"/>
                    <a:pt x="1502221" y="0"/>
                    <a:pt x="1502221" y="0"/>
                  </a:cubicBezTo>
                  <a:cubicBezTo>
                    <a:pt x="1204569" y="124205"/>
                    <a:pt x="937051" y="304266"/>
                    <a:pt x="712893" y="528423"/>
                  </a:cubicBezTo>
                  <a:lnTo>
                    <a:pt x="712159" y="527688"/>
                  </a:lnTo>
                  <a:cubicBezTo>
                    <a:pt x="488001" y="751845"/>
                    <a:pt x="307941" y="1020099"/>
                    <a:pt x="184470" y="1317750"/>
                  </a:cubicBezTo>
                  <a:cubicBezTo>
                    <a:pt x="66145" y="1605113"/>
                    <a:pt x="0" y="1918933"/>
                    <a:pt x="0" y="2248921"/>
                  </a:cubicBezTo>
                  <a:lnTo>
                    <a:pt x="0" y="2249656"/>
                  </a:lnTo>
                  <a:lnTo>
                    <a:pt x="1217798" y="2248921"/>
                  </a:lnTo>
                  <a:lnTo>
                    <a:pt x="1217798" y="2248921"/>
                  </a:lnTo>
                  <a:close/>
                </a:path>
              </a:pathLst>
            </a:custGeom>
            <a:solidFill>
              <a:srgbClr val="B3B3B3">
                <a:alpha val="10000"/>
              </a:srgbClr>
            </a:solidFill>
            <a:ln w="7618" cap="flat">
              <a:noFill/>
              <a:prstDash val="solid"/>
              <a:miter/>
            </a:ln>
          </p:spPr>
          <p:txBody>
            <a:bodyPr rtlCol="0" anchor="ctr"/>
            <a:lstStyle/>
            <a:p>
              <a:pPr lvl="0"/>
              <a:endParaRPr lang="nl-NL"/>
            </a:p>
          </p:txBody>
        </p:sp>
        <p:sp>
          <p:nvSpPr>
            <p:cNvPr id="8" name="Vrije vorm: vorm 7">
              <a:extLst>
                <a:ext uri="{FF2B5EF4-FFF2-40B4-BE49-F238E27FC236}">
                  <a16:creationId xmlns:a16="http://schemas.microsoft.com/office/drawing/2014/main" id="{C93490F6-F480-47A2-9286-FEB161F5D1CE}"/>
                </a:ext>
              </a:extLst>
            </p:cNvPr>
            <p:cNvSpPr/>
            <p:nvPr/>
          </p:nvSpPr>
          <p:spPr>
            <a:xfrm>
              <a:off x="8844461" y="122464"/>
              <a:ext cx="2654609" cy="1573510"/>
            </a:xfrm>
            <a:custGeom>
              <a:avLst/>
              <a:gdLst>
                <a:gd name="connsiteX0" fmla="*/ 933376 w 2654609"/>
                <a:gd name="connsiteY0" fmla="*/ 1217798 h 1573510"/>
                <a:gd name="connsiteX1" fmla="*/ 1793993 w 2654609"/>
                <a:gd name="connsiteY1" fmla="*/ 1573510 h 1573510"/>
                <a:gd name="connsiteX2" fmla="*/ 2654610 w 2654609"/>
                <a:gd name="connsiteY2" fmla="*/ 712893 h 1573510"/>
                <a:gd name="connsiteX3" fmla="*/ 2654610 w 2654609"/>
                <a:gd name="connsiteY3" fmla="*/ 712893 h 1573510"/>
                <a:gd name="connsiteX4" fmla="*/ 1864547 w 2654609"/>
                <a:gd name="connsiteY4" fmla="*/ 184470 h 1573510"/>
                <a:gd name="connsiteX5" fmla="*/ 933376 w 2654609"/>
                <a:gd name="connsiteY5" fmla="*/ 0 h 1573510"/>
                <a:gd name="connsiteX6" fmla="*/ 931906 w 2654609"/>
                <a:gd name="connsiteY6" fmla="*/ 0 h 1573510"/>
                <a:gd name="connsiteX7" fmla="*/ 931906 w 2654609"/>
                <a:gd name="connsiteY7" fmla="*/ 735 h 1573510"/>
                <a:gd name="connsiteX8" fmla="*/ 0 w 2654609"/>
                <a:gd name="connsiteY8" fmla="*/ 185940 h 1573510"/>
                <a:gd name="connsiteX9" fmla="*/ 465953 w 2654609"/>
                <a:gd name="connsiteY9" fmla="*/ 1310401 h 1573510"/>
                <a:gd name="connsiteX10" fmla="*/ 933376 w 2654609"/>
                <a:gd name="connsiteY10" fmla="*/ 1217798 h 157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4609" h="1573510">
                  <a:moveTo>
                    <a:pt x="933376" y="1217798"/>
                  </a:moveTo>
                  <a:cubicBezTo>
                    <a:pt x="1269244" y="1217798"/>
                    <a:pt x="1573510" y="1353763"/>
                    <a:pt x="1793993" y="1573510"/>
                  </a:cubicBezTo>
                  <a:lnTo>
                    <a:pt x="2654610" y="712893"/>
                  </a:lnTo>
                  <a:lnTo>
                    <a:pt x="2654610" y="712893"/>
                  </a:lnTo>
                  <a:cubicBezTo>
                    <a:pt x="2430452" y="488001"/>
                    <a:pt x="2162199" y="307941"/>
                    <a:pt x="1864547" y="184470"/>
                  </a:cubicBezTo>
                  <a:cubicBezTo>
                    <a:pt x="1577185" y="66145"/>
                    <a:pt x="1263365" y="0"/>
                    <a:pt x="933376" y="0"/>
                  </a:cubicBezTo>
                  <a:cubicBezTo>
                    <a:pt x="932641" y="0"/>
                    <a:pt x="932641" y="0"/>
                    <a:pt x="931906" y="0"/>
                  </a:cubicBezTo>
                  <a:lnTo>
                    <a:pt x="931906" y="735"/>
                  </a:lnTo>
                  <a:cubicBezTo>
                    <a:pt x="601917" y="735"/>
                    <a:pt x="287362" y="66880"/>
                    <a:pt x="0" y="185940"/>
                  </a:cubicBezTo>
                  <a:lnTo>
                    <a:pt x="465953" y="1310401"/>
                  </a:lnTo>
                  <a:cubicBezTo>
                    <a:pt x="610002" y="1250871"/>
                    <a:pt x="768014" y="1217798"/>
                    <a:pt x="933376" y="1217798"/>
                  </a:cubicBezTo>
                </a:path>
              </a:pathLst>
            </a:custGeom>
            <a:solidFill>
              <a:srgbClr val="4D4D4D">
                <a:alpha val="10000"/>
              </a:srgbClr>
            </a:solidFill>
            <a:ln w="7618" cap="flat">
              <a:noFill/>
              <a:prstDash val="solid"/>
              <a:miter/>
            </a:ln>
          </p:spPr>
          <p:txBody>
            <a:bodyPr rtlCol="0" anchor="ctr"/>
            <a:lstStyle/>
            <a:p>
              <a:pPr lvl="0"/>
              <a:endParaRPr lang="nl-NL"/>
            </a:p>
          </p:txBody>
        </p:sp>
      </p:grpSp>
      <p:sp>
        <p:nvSpPr>
          <p:cNvPr id="2" name="Rechthoek 1">
            <a:extLst>
              <a:ext uri="{FF2B5EF4-FFF2-40B4-BE49-F238E27FC236}">
                <a16:creationId xmlns:a16="http://schemas.microsoft.com/office/drawing/2014/main" id="{28A619D3-39CB-4916-8A0B-7DD8660807B2}"/>
              </a:ext>
            </a:extLst>
          </p:cNvPr>
          <p:cNvSpPr/>
          <p:nvPr userDrawn="1"/>
        </p:nvSpPr>
        <p:spPr>
          <a:xfrm>
            <a:off x="7749986" y="5400000"/>
            <a:ext cx="4435247" cy="14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Vrije vorm: vorm 49">
            <a:extLst>
              <a:ext uri="{FF2B5EF4-FFF2-40B4-BE49-F238E27FC236}">
                <a16:creationId xmlns:a16="http://schemas.microsoft.com/office/drawing/2014/main" id="{FD9ED4B4-A0EE-460D-966A-F3C39CD271EC}"/>
              </a:ext>
            </a:extLst>
          </p:cNvPr>
          <p:cNvSpPr/>
          <p:nvPr userDrawn="1"/>
        </p:nvSpPr>
        <p:spPr>
          <a:xfrm>
            <a:off x="0" y="2991336"/>
            <a:ext cx="8516555" cy="3866663"/>
          </a:xfrm>
          <a:custGeom>
            <a:avLst/>
            <a:gdLst>
              <a:gd name="connsiteX0" fmla="*/ 0 w 8516555"/>
              <a:gd name="connsiteY0" fmla="*/ 0 h 3866663"/>
              <a:gd name="connsiteX1" fmla="*/ 7374824 w 8516555"/>
              <a:gd name="connsiteY1" fmla="*/ 0 h 3866663"/>
              <a:gd name="connsiteX2" fmla="*/ 8516555 w 8516555"/>
              <a:gd name="connsiteY2" fmla="*/ 1141731 h 3866663"/>
              <a:gd name="connsiteX3" fmla="*/ 8516555 w 8516555"/>
              <a:gd name="connsiteY3" fmla="*/ 3866664 h 3866663"/>
              <a:gd name="connsiteX4" fmla="*/ 0 w 8516555"/>
              <a:gd name="connsiteY4" fmla="*/ 3866664 h 3866663"/>
              <a:gd name="connsiteX5" fmla="*/ 0 w 8516555"/>
              <a:gd name="connsiteY5" fmla="*/ 0 h 386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555" h="3866663">
                <a:moveTo>
                  <a:pt x="0" y="0"/>
                </a:moveTo>
                <a:lnTo>
                  <a:pt x="7374824" y="0"/>
                </a:lnTo>
                <a:cubicBezTo>
                  <a:pt x="8005059" y="0"/>
                  <a:pt x="8516555" y="511496"/>
                  <a:pt x="8516555" y="1141731"/>
                </a:cubicBezTo>
                <a:lnTo>
                  <a:pt x="8516555" y="3866664"/>
                </a:lnTo>
                <a:lnTo>
                  <a:pt x="0" y="3866664"/>
                </a:lnTo>
                <a:lnTo>
                  <a:pt x="0" y="0"/>
                </a:lnTo>
                <a:close/>
              </a:path>
            </a:pathLst>
          </a:custGeom>
          <a:solidFill>
            <a:srgbClr val="FFFFFF"/>
          </a:solidFill>
          <a:ln w="7608" cap="flat">
            <a:noFill/>
            <a:prstDash val="solid"/>
            <a:miter/>
          </a:ln>
        </p:spPr>
        <p:txBody>
          <a:bodyPr rtlCol="0" anchor="ctr"/>
          <a:lstStyle/>
          <a:p>
            <a:endParaRPr lang="nl-NL"/>
          </a:p>
        </p:txBody>
      </p:sp>
      <p:grpSp>
        <p:nvGrpSpPr>
          <p:cNvPr id="14" name="Graphic 7">
            <a:extLst>
              <a:ext uri="{FF2B5EF4-FFF2-40B4-BE49-F238E27FC236}">
                <a16:creationId xmlns:a16="http://schemas.microsoft.com/office/drawing/2014/main" id="{00882B30-4E42-4167-87C1-1870160E8827}"/>
              </a:ext>
            </a:extLst>
          </p:cNvPr>
          <p:cNvGrpSpPr/>
          <p:nvPr userDrawn="1"/>
        </p:nvGrpSpPr>
        <p:grpSpPr>
          <a:xfrm>
            <a:off x="763905" y="3791751"/>
            <a:ext cx="274320" cy="411480"/>
            <a:chOff x="2080260" y="2568702"/>
            <a:chExt cx="274320" cy="411480"/>
          </a:xfrm>
          <a:noFill/>
        </p:grpSpPr>
        <p:sp>
          <p:nvSpPr>
            <p:cNvPr id="15" name="Vrije vorm: vorm 14">
              <a:extLst>
                <a:ext uri="{FF2B5EF4-FFF2-40B4-BE49-F238E27FC236}">
                  <a16:creationId xmlns:a16="http://schemas.microsoft.com/office/drawing/2014/main" id="{457F92D1-4F68-4FA6-BE74-0D34621AFADA}"/>
                </a:ext>
              </a:extLst>
            </p:cNvPr>
            <p:cNvSpPr/>
            <p:nvPr/>
          </p:nvSpPr>
          <p:spPr>
            <a:xfrm>
              <a:off x="2080260" y="2568702"/>
              <a:ext cx="274320" cy="411480"/>
            </a:xfrm>
            <a:custGeom>
              <a:avLst/>
              <a:gdLst>
                <a:gd name="connsiteX0" fmla="*/ 256032 w 274320"/>
                <a:gd name="connsiteY0" fmla="*/ 205740 h 411480"/>
                <a:gd name="connsiteX1" fmla="*/ 137160 w 274320"/>
                <a:gd name="connsiteY1" fmla="*/ 411480 h 411480"/>
                <a:gd name="connsiteX2" fmla="*/ 18288 w 274320"/>
                <a:gd name="connsiteY2" fmla="*/ 206502 h 411480"/>
                <a:gd name="connsiteX3" fmla="*/ 18288 w 274320"/>
                <a:gd name="connsiteY3" fmla="*/ 206502 h 411480"/>
                <a:gd name="connsiteX4" fmla="*/ 0 w 274320"/>
                <a:gd name="connsiteY4" fmla="*/ 137160 h 411480"/>
                <a:gd name="connsiteX5" fmla="*/ 137160 w 274320"/>
                <a:gd name="connsiteY5" fmla="*/ 0 h 411480"/>
                <a:gd name="connsiteX6" fmla="*/ 274320 w 274320"/>
                <a:gd name="connsiteY6" fmla="*/ 137160 h 411480"/>
                <a:gd name="connsiteX7" fmla="*/ 256032 w 274320"/>
                <a:gd name="connsiteY7" fmla="*/ 20574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 h="411480">
                  <a:moveTo>
                    <a:pt x="256032" y="205740"/>
                  </a:moveTo>
                  <a:lnTo>
                    <a:pt x="137160" y="411480"/>
                  </a:lnTo>
                  <a:lnTo>
                    <a:pt x="18288" y="206502"/>
                  </a:lnTo>
                  <a:lnTo>
                    <a:pt x="18288" y="206502"/>
                  </a:lnTo>
                  <a:cubicBezTo>
                    <a:pt x="6096" y="185928"/>
                    <a:pt x="0" y="162306"/>
                    <a:pt x="0" y="137160"/>
                  </a:cubicBezTo>
                  <a:cubicBezTo>
                    <a:pt x="0" y="61722"/>
                    <a:pt x="61722" y="0"/>
                    <a:pt x="137160" y="0"/>
                  </a:cubicBezTo>
                  <a:cubicBezTo>
                    <a:pt x="212598" y="0"/>
                    <a:pt x="274320" y="61722"/>
                    <a:pt x="274320" y="137160"/>
                  </a:cubicBezTo>
                  <a:cubicBezTo>
                    <a:pt x="274320" y="162306"/>
                    <a:pt x="267462" y="185928"/>
                    <a:pt x="256032" y="205740"/>
                  </a:cubicBezTo>
                  <a:close/>
                </a:path>
              </a:pathLst>
            </a:custGeom>
            <a:noFill/>
            <a:ln w="15240" cap="rnd">
              <a:solidFill>
                <a:srgbClr val="164193"/>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FA6F1524-65A7-405A-A1A7-4323929C2576}"/>
                </a:ext>
              </a:extLst>
            </p:cNvPr>
            <p:cNvSpPr/>
            <p:nvPr/>
          </p:nvSpPr>
          <p:spPr>
            <a:xfrm>
              <a:off x="2156460" y="2644902"/>
              <a:ext cx="121920" cy="121920"/>
            </a:xfrm>
            <a:custGeom>
              <a:avLst/>
              <a:gdLst>
                <a:gd name="connsiteX0" fmla="*/ 121920 w 121920"/>
                <a:gd name="connsiteY0" fmla="*/ 60960 h 121920"/>
                <a:gd name="connsiteX1" fmla="*/ 60960 w 121920"/>
                <a:gd name="connsiteY1" fmla="*/ 121920 h 121920"/>
                <a:gd name="connsiteX2" fmla="*/ 0 w 121920"/>
                <a:gd name="connsiteY2" fmla="*/ 60960 h 121920"/>
                <a:gd name="connsiteX3" fmla="*/ 60960 w 121920"/>
                <a:gd name="connsiteY3" fmla="*/ 0 h 121920"/>
                <a:gd name="connsiteX4" fmla="*/ 121920 w 121920"/>
                <a:gd name="connsiteY4" fmla="*/ 60960 h 1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121920">
                  <a:moveTo>
                    <a:pt x="121920" y="60960"/>
                  </a:moveTo>
                  <a:cubicBezTo>
                    <a:pt x="121920" y="94627"/>
                    <a:pt x="94627" y="121920"/>
                    <a:pt x="60960" y="121920"/>
                  </a:cubicBezTo>
                  <a:cubicBezTo>
                    <a:pt x="27293" y="121920"/>
                    <a:pt x="0" y="94627"/>
                    <a:pt x="0" y="60960"/>
                  </a:cubicBezTo>
                  <a:cubicBezTo>
                    <a:pt x="0" y="27293"/>
                    <a:pt x="27293" y="0"/>
                    <a:pt x="60960" y="0"/>
                  </a:cubicBezTo>
                  <a:cubicBezTo>
                    <a:pt x="94627" y="0"/>
                    <a:pt x="121920" y="27293"/>
                    <a:pt x="121920" y="60960"/>
                  </a:cubicBezTo>
                  <a:close/>
                </a:path>
              </a:pathLst>
            </a:custGeom>
            <a:noFill/>
            <a:ln w="15240" cap="rnd">
              <a:solidFill>
                <a:srgbClr val="164193"/>
              </a:solidFill>
              <a:prstDash val="solid"/>
              <a:round/>
            </a:ln>
          </p:spPr>
          <p:txBody>
            <a:bodyPr rtlCol="0" anchor="ctr"/>
            <a:lstStyle/>
            <a:p>
              <a:endParaRPr lang="nl-NL"/>
            </a:p>
          </p:txBody>
        </p:sp>
      </p:grpSp>
      <p:grpSp>
        <p:nvGrpSpPr>
          <p:cNvPr id="17" name="Graphic 7">
            <a:extLst>
              <a:ext uri="{FF2B5EF4-FFF2-40B4-BE49-F238E27FC236}">
                <a16:creationId xmlns:a16="http://schemas.microsoft.com/office/drawing/2014/main" id="{0410679D-384B-45D6-B4AA-89DB46B013C8}"/>
              </a:ext>
            </a:extLst>
          </p:cNvPr>
          <p:cNvGrpSpPr/>
          <p:nvPr userDrawn="1"/>
        </p:nvGrpSpPr>
        <p:grpSpPr>
          <a:xfrm>
            <a:off x="702945" y="4607051"/>
            <a:ext cx="396240" cy="396240"/>
            <a:chOff x="2019300" y="3382517"/>
            <a:chExt cx="396240" cy="396240"/>
          </a:xfrm>
          <a:noFill/>
        </p:grpSpPr>
        <p:sp>
          <p:nvSpPr>
            <p:cNvPr id="18" name="Vrije vorm: vorm 17">
              <a:extLst>
                <a:ext uri="{FF2B5EF4-FFF2-40B4-BE49-F238E27FC236}">
                  <a16:creationId xmlns:a16="http://schemas.microsoft.com/office/drawing/2014/main" id="{A753571B-52FA-4885-8D87-C673CC021765}"/>
                </a:ext>
              </a:extLst>
            </p:cNvPr>
            <p:cNvSpPr/>
            <p:nvPr/>
          </p:nvSpPr>
          <p:spPr>
            <a:xfrm>
              <a:off x="2232660" y="342823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461AB54B-E27F-4AD0-887C-89B3B02D03F1}"/>
                </a:ext>
              </a:extLst>
            </p:cNvPr>
            <p:cNvSpPr/>
            <p:nvPr/>
          </p:nvSpPr>
          <p:spPr>
            <a:xfrm>
              <a:off x="2232660" y="3458718"/>
              <a:ext cx="121920" cy="7620"/>
            </a:xfrm>
            <a:custGeom>
              <a:avLst/>
              <a:gdLst>
                <a:gd name="connsiteX0" fmla="*/ 0 w 121920"/>
                <a:gd name="connsiteY0" fmla="*/ 0 h 7620"/>
                <a:gd name="connsiteX1" fmla="*/ 121920 w 121920"/>
                <a:gd name="connsiteY1" fmla="*/ 0 h 7620"/>
              </a:gdLst>
              <a:ahLst/>
              <a:cxnLst>
                <a:cxn ang="0">
                  <a:pos x="connsiteX0" y="connsiteY0"/>
                </a:cxn>
                <a:cxn ang="0">
                  <a:pos x="connsiteX1" y="connsiteY1"/>
                </a:cxn>
              </a:cxnLst>
              <a:rect l="l" t="t" r="r" b="b"/>
              <a:pathLst>
                <a:path w="121920" h="7620">
                  <a:moveTo>
                    <a:pt x="0" y="0"/>
                  </a:moveTo>
                  <a:lnTo>
                    <a:pt x="121920" y="0"/>
                  </a:lnTo>
                </a:path>
              </a:pathLst>
            </a:custGeom>
            <a:ln w="15240" cap="rnd">
              <a:solidFill>
                <a:srgbClr val="164193"/>
              </a:solidFill>
              <a:prstDash val="solid"/>
              <a:round/>
            </a:ln>
          </p:spPr>
          <p:txBody>
            <a:bodyPr rtlCol="0" anchor="ctr"/>
            <a:lstStyle/>
            <a:p>
              <a:endParaRPr lang="nl-NL"/>
            </a:p>
          </p:txBody>
        </p:sp>
        <p:sp>
          <p:nvSpPr>
            <p:cNvPr id="20" name="Vrije vorm: vorm 19">
              <a:extLst>
                <a:ext uri="{FF2B5EF4-FFF2-40B4-BE49-F238E27FC236}">
                  <a16:creationId xmlns:a16="http://schemas.microsoft.com/office/drawing/2014/main" id="{E9CD77C2-097D-4D3B-9424-397A6F485BA9}"/>
                </a:ext>
              </a:extLst>
            </p:cNvPr>
            <p:cNvSpPr/>
            <p:nvPr/>
          </p:nvSpPr>
          <p:spPr>
            <a:xfrm>
              <a:off x="2232660" y="3489198"/>
              <a:ext cx="91440" cy="7620"/>
            </a:xfrm>
            <a:custGeom>
              <a:avLst/>
              <a:gdLst>
                <a:gd name="connsiteX0" fmla="*/ 0 w 91440"/>
                <a:gd name="connsiteY0" fmla="*/ 0 h 7620"/>
                <a:gd name="connsiteX1" fmla="*/ 91440 w 91440"/>
                <a:gd name="connsiteY1" fmla="*/ 0 h 7620"/>
              </a:gdLst>
              <a:ahLst/>
              <a:cxnLst>
                <a:cxn ang="0">
                  <a:pos x="connsiteX0" y="connsiteY0"/>
                </a:cxn>
                <a:cxn ang="0">
                  <a:pos x="connsiteX1" y="connsiteY1"/>
                </a:cxn>
              </a:cxnLst>
              <a:rect l="l" t="t" r="r" b="b"/>
              <a:pathLst>
                <a:path w="91440" h="7620">
                  <a:moveTo>
                    <a:pt x="0" y="0"/>
                  </a:moveTo>
                  <a:lnTo>
                    <a:pt x="91440" y="0"/>
                  </a:lnTo>
                </a:path>
              </a:pathLst>
            </a:custGeom>
            <a:ln w="15240" cap="rnd">
              <a:solidFill>
                <a:srgbClr val="164193"/>
              </a:solidFill>
              <a:prstDash val="solid"/>
              <a:round/>
            </a:ln>
          </p:spPr>
          <p:txBody>
            <a:bodyPr rtlCol="0" anchor="ctr"/>
            <a:lstStyle/>
            <a:p>
              <a:endParaRPr lang="nl-NL"/>
            </a:p>
          </p:txBody>
        </p:sp>
        <p:sp>
          <p:nvSpPr>
            <p:cNvPr id="21" name="Vrije vorm: vorm 20">
              <a:extLst>
                <a:ext uri="{FF2B5EF4-FFF2-40B4-BE49-F238E27FC236}">
                  <a16:creationId xmlns:a16="http://schemas.microsoft.com/office/drawing/2014/main" id="{E141F584-5F13-4CBA-A99C-EAD8FCF75E96}"/>
                </a:ext>
              </a:extLst>
            </p:cNvPr>
            <p:cNvSpPr/>
            <p:nvPr/>
          </p:nvSpPr>
          <p:spPr>
            <a:xfrm>
              <a:off x="2171700" y="3382517"/>
              <a:ext cx="243840" cy="198120"/>
            </a:xfrm>
            <a:custGeom>
              <a:avLst/>
              <a:gdLst>
                <a:gd name="connsiteX0" fmla="*/ 114300 w 243840"/>
                <a:gd name="connsiteY0" fmla="*/ 152400 h 198120"/>
                <a:gd name="connsiteX1" fmla="*/ 220980 w 243840"/>
                <a:gd name="connsiteY1" fmla="*/ 152400 h 198120"/>
                <a:gd name="connsiteX2" fmla="*/ 243840 w 243840"/>
                <a:gd name="connsiteY2" fmla="*/ 129540 h 198120"/>
                <a:gd name="connsiteX3" fmla="*/ 243840 w 243840"/>
                <a:gd name="connsiteY3" fmla="*/ 22860 h 198120"/>
                <a:gd name="connsiteX4" fmla="*/ 220980 w 243840"/>
                <a:gd name="connsiteY4" fmla="*/ 0 h 198120"/>
                <a:gd name="connsiteX5" fmla="*/ 22860 w 243840"/>
                <a:gd name="connsiteY5" fmla="*/ 0 h 198120"/>
                <a:gd name="connsiteX6" fmla="*/ 0 w 243840"/>
                <a:gd name="connsiteY6" fmla="*/ 22860 h 198120"/>
                <a:gd name="connsiteX7" fmla="*/ 0 w 243840"/>
                <a:gd name="connsiteY7" fmla="*/ 129540 h 198120"/>
                <a:gd name="connsiteX8" fmla="*/ 22860 w 243840"/>
                <a:gd name="connsiteY8" fmla="*/ 152400 h 198120"/>
                <a:gd name="connsiteX9" fmla="*/ 60960 w 243840"/>
                <a:gd name="connsiteY9" fmla="*/ 152400 h 198120"/>
                <a:gd name="connsiteX10" fmla="*/ 60960 w 243840"/>
                <a:gd name="connsiteY10" fmla="*/ 198120 h 198120"/>
                <a:gd name="connsiteX11" fmla="*/ 114300 w 243840"/>
                <a:gd name="connsiteY11" fmla="*/ 15240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 h="198120">
                  <a:moveTo>
                    <a:pt x="114300" y="152400"/>
                  </a:moveTo>
                  <a:lnTo>
                    <a:pt x="220980" y="152400"/>
                  </a:lnTo>
                  <a:cubicBezTo>
                    <a:pt x="233934" y="152400"/>
                    <a:pt x="243840" y="142494"/>
                    <a:pt x="243840" y="129540"/>
                  </a:cubicBezTo>
                  <a:lnTo>
                    <a:pt x="243840" y="22860"/>
                  </a:lnTo>
                  <a:cubicBezTo>
                    <a:pt x="243840" y="9906"/>
                    <a:pt x="233934" y="0"/>
                    <a:pt x="220980" y="0"/>
                  </a:cubicBezTo>
                  <a:lnTo>
                    <a:pt x="22860" y="0"/>
                  </a:lnTo>
                  <a:cubicBezTo>
                    <a:pt x="9906" y="0"/>
                    <a:pt x="0" y="9906"/>
                    <a:pt x="0" y="22860"/>
                  </a:cubicBezTo>
                  <a:lnTo>
                    <a:pt x="0" y="129540"/>
                  </a:lnTo>
                  <a:cubicBezTo>
                    <a:pt x="0" y="142494"/>
                    <a:pt x="9906" y="152400"/>
                    <a:pt x="22860" y="152400"/>
                  </a:cubicBezTo>
                  <a:lnTo>
                    <a:pt x="60960" y="152400"/>
                  </a:lnTo>
                  <a:lnTo>
                    <a:pt x="60960" y="198120"/>
                  </a:lnTo>
                  <a:lnTo>
                    <a:pt x="114300" y="152400"/>
                  </a:lnTo>
                  <a:close/>
                </a:path>
              </a:pathLst>
            </a:custGeom>
            <a:noFill/>
            <a:ln w="15240" cap="rnd">
              <a:solidFill>
                <a:srgbClr val="164193"/>
              </a:solidFill>
              <a:prstDash val="solid"/>
              <a:round/>
            </a:ln>
          </p:spPr>
          <p:txBody>
            <a:bodyPr rtlCol="0" anchor="ctr"/>
            <a:lstStyle/>
            <a:p>
              <a:endParaRPr lang="nl-NL"/>
            </a:p>
          </p:txBody>
        </p:sp>
        <p:sp>
          <p:nvSpPr>
            <p:cNvPr id="22" name="Vrije vorm: vorm 21">
              <a:extLst>
                <a:ext uri="{FF2B5EF4-FFF2-40B4-BE49-F238E27FC236}">
                  <a16:creationId xmlns:a16="http://schemas.microsoft.com/office/drawing/2014/main" id="{C11DCF70-AF3B-407A-A828-B236AA2F41AE}"/>
                </a:ext>
              </a:extLst>
            </p:cNvPr>
            <p:cNvSpPr/>
            <p:nvPr/>
          </p:nvSpPr>
          <p:spPr>
            <a:xfrm>
              <a:off x="2095500" y="3480054"/>
              <a:ext cx="121920" cy="146303"/>
            </a:xfrm>
            <a:custGeom>
              <a:avLst/>
              <a:gdLst>
                <a:gd name="connsiteX0" fmla="*/ 121920 w 121920"/>
                <a:gd name="connsiteY0" fmla="*/ 131064 h 146303"/>
                <a:gd name="connsiteX1" fmla="*/ 76200 w 121920"/>
                <a:gd name="connsiteY1" fmla="*/ 146304 h 146303"/>
                <a:gd name="connsiteX2" fmla="*/ 0 w 121920"/>
                <a:gd name="connsiteY2" fmla="*/ 70104 h 146303"/>
                <a:gd name="connsiteX3" fmla="*/ 45720 w 121920"/>
                <a:gd name="connsiteY3" fmla="*/ 0 h 146303"/>
              </a:gdLst>
              <a:ahLst/>
              <a:cxnLst>
                <a:cxn ang="0">
                  <a:pos x="connsiteX0" y="connsiteY0"/>
                </a:cxn>
                <a:cxn ang="0">
                  <a:pos x="connsiteX1" y="connsiteY1"/>
                </a:cxn>
                <a:cxn ang="0">
                  <a:pos x="connsiteX2" y="connsiteY2"/>
                </a:cxn>
                <a:cxn ang="0">
                  <a:pos x="connsiteX3" y="connsiteY3"/>
                </a:cxn>
              </a:cxnLst>
              <a:rect l="l" t="t" r="r" b="b"/>
              <a:pathLst>
                <a:path w="121920" h="146303">
                  <a:moveTo>
                    <a:pt x="121920" y="131064"/>
                  </a:moveTo>
                  <a:cubicBezTo>
                    <a:pt x="108966" y="140208"/>
                    <a:pt x="93726" y="146304"/>
                    <a:pt x="76200" y="146304"/>
                  </a:cubicBezTo>
                  <a:cubicBezTo>
                    <a:pt x="34290" y="146304"/>
                    <a:pt x="0" y="112014"/>
                    <a:pt x="0" y="70104"/>
                  </a:cubicBezTo>
                  <a:cubicBezTo>
                    <a:pt x="0" y="38862"/>
                    <a:pt x="19050" y="12192"/>
                    <a:pt x="45720" y="0"/>
                  </a:cubicBezTo>
                </a:path>
              </a:pathLst>
            </a:custGeom>
            <a:noFill/>
            <a:ln w="15240" cap="rnd">
              <a:solidFill>
                <a:srgbClr val="164193"/>
              </a:solidFill>
              <a:prstDash val="solid"/>
              <a:round/>
            </a:ln>
          </p:spPr>
          <p:txBody>
            <a:bodyPr rtlCol="0" anchor="ctr"/>
            <a:lstStyle/>
            <a:p>
              <a:endParaRPr lang="nl-NL"/>
            </a:p>
          </p:txBody>
        </p:sp>
        <p:sp>
          <p:nvSpPr>
            <p:cNvPr id="23" name="Vrije vorm: vorm 22">
              <a:extLst>
                <a:ext uri="{FF2B5EF4-FFF2-40B4-BE49-F238E27FC236}">
                  <a16:creationId xmlns:a16="http://schemas.microsoft.com/office/drawing/2014/main" id="{E5F577B6-2C60-4762-9D66-2372C9536E32}"/>
                </a:ext>
              </a:extLst>
            </p:cNvPr>
            <p:cNvSpPr/>
            <p:nvPr/>
          </p:nvSpPr>
          <p:spPr>
            <a:xfrm>
              <a:off x="2019300" y="3626357"/>
              <a:ext cx="304800" cy="152400"/>
            </a:xfrm>
            <a:custGeom>
              <a:avLst/>
              <a:gdLst>
                <a:gd name="connsiteX0" fmla="*/ 0 w 304800"/>
                <a:gd name="connsiteY0" fmla="*/ 152400 h 152400"/>
                <a:gd name="connsiteX1" fmla="*/ 152400 w 304800"/>
                <a:gd name="connsiteY1" fmla="*/ 0 h 152400"/>
                <a:gd name="connsiteX2" fmla="*/ 304800 w 304800"/>
                <a:gd name="connsiteY2" fmla="*/ 152400 h 152400"/>
              </a:gdLst>
              <a:ahLst/>
              <a:cxnLst>
                <a:cxn ang="0">
                  <a:pos x="connsiteX0" y="connsiteY0"/>
                </a:cxn>
                <a:cxn ang="0">
                  <a:pos x="connsiteX1" y="connsiteY1"/>
                </a:cxn>
                <a:cxn ang="0">
                  <a:pos x="connsiteX2" y="connsiteY2"/>
                </a:cxn>
              </a:cxnLst>
              <a:rect l="l" t="t" r="r" b="b"/>
              <a:pathLst>
                <a:path w="304800" h="152400">
                  <a:moveTo>
                    <a:pt x="0" y="152400"/>
                  </a:moveTo>
                  <a:cubicBezTo>
                    <a:pt x="0" y="68580"/>
                    <a:pt x="68580" y="0"/>
                    <a:pt x="152400" y="0"/>
                  </a:cubicBezTo>
                  <a:cubicBezTo>
                    <a:pt x="236220" y="0"/>
                    <a:pt x="304800" y="68580"/>
                    <a:pt x="304800" y="152400"/>
                  </a:cubicBezTo>
                </a:path>
              </a:pathLst>
            </a:custGeom>
            <a:noFill/>
            <a:ln w="15240" cap="rnd">
              <a:solidFill>
                <a:srgbClr val="164193"/>
              </a:solidFill>
              <a:prstDash val="solid"/>
              <a:round/>
            </a:ln>
          </p:spPr>
          <p:txBody>
            <a:bodyPr rtlCol="0" anchor="ctr"/>
            <a:lstStyle/>
            <a:p>
              <a:endParaRPr lang="nl-NL"/>
            </a:p>
          </p:txBody>
        </p:sp>
      </p:grpSp>
      <p:grpSp>
        <p:nvGrpSpPr>
          <p:cNvPr id="24" name="Graphic 7">
            <a:extLst>
              <a:ext uri="{FF2B5EF4-FFF2-40B4-BE49-F238E27FC236}">
                <a16:creationId xmlns:a16="http://schemas.microsoft.com/office/drawing/2014/main" id="{CA1AA079-B0B9-4E9B-9D48-1CE31126438E}"/>
              </a:ext>
            </a:extLst>
          </p:cNvPr>
          <p:cNvGrpSpPr/>
          <p:nvPr userDrawn="1"/>
        </p:nvGrpSpPr>
        <p:grpSpPr>
          <a:xfrm>
            <a:off x="695325" y="5422351"/>
            <a:ext cx="411480" cy="381000"/>
            <a:chOff x="2011680" y="4165854"/>
            <a:chExt cx="411480" cy="381000"/>
          </a:xfrm>
          <a:noFill/>
        </p:grpSpPr>
        <p:sp>
          <p:nvSpPr>
            <p:cNvPr id="25" name="Vrije vorm: vorm 24">
              <a:extLst>
                <a:ext uri="{FF2B5EF4-FFF2-40B4-BE49-F238E27FC236}">
                  <a16:creationId xmlns:a16="http://schemas.microsoft.com/office/drawing/2014/main" id="{8BB98AB0-B867-4FBB-97CF-6CA13E5D1D44}"/>
                </a:ext>
              </a:extLst>
            </p:cNvPr>
            <p:cNvSpPr/>
            <p:nvPr/>
          </p:nvSpPr>
          <p:spPr>
            <a:xfrm>
              <a:off x="2164080" y="4501134"/>
              <a:ext cx="7620" cy="30480"/>
            </a:xfrm>
            <a:custGeom>
              <a:avLst/>
              <a:gdLst>
                <a:gd name="connsiteX0" fmla="*/ 7620 w 7620"/>
                <a:gd name="connsiteY0" fmla="*/ 0 h 30480"/>
                <a:gd name="connsiteX1" fmla="*/ 0 w 7620"/>
                <a:gd name="connsiteY1" fmla="*/ 30480 h 30480"/>
              </a:gdLst>
              <a:ahLst/>
              <a:cxnLst>
                <a:cxn ang="0">
                  <a:pos x="connsiteX0" y="connsiteY0"/>
                </a:cxn>
                <a:cxn ang="0">
                  <a:pos x="connsiteX1" y="connsiteY1"/>
                </a:cxn>
              </a:cxnLst>
              <a:rect l="l" t="t" r="r" b="b"/>
              <a:pathLst>
                <a:path w="7620" h="30480">
                  <a:moveTo>
                    <a:pt x="7620" y="0"/>
                  </a:moveTo>
                  <a:lnTo>
                    <a:pt x="0" y="30480"/>
                  </a:lnTo>
                </a:path>
              </a:pathLst>
            </a:custGeom>
            <a:ln w="15240" cap="rnd">
              <a:solidFill>
                <a:srgbClr val="164193"/>
              </a:solidFill>
              <a:prstDash val="solid"/>
              <a:round/>
            </a:ln>
          </p:spPr>
          <p:txBody>
            <a:bodyPr rtlCol="0" anchor="ctr"/>
            <a:lstStyle/>
            <a:p>
              <a:endParaRPr lang="nl-NL"/>
            </a:p>
          </p:txBody>
        </p:sp>
        <p:sp>
          <p:nvSpPr>
            <p:cNvPr id="26" name="Vrije vorm: vorm 25">
              <a:extLst>
                <a:ext uri="{FF2B5EF4-FFF2-40B4-BE49-F238E27FC236}">
                  <a16:creationId xmlns:a16="http://schemas.microsoft.com/office/drawing/2014/main" id="{E135B931-543D-4202-BE3C-9A85BB55FA9D}"/>
                </a:ext>
              </a:extLst>
            </p:cNvPr>
            <p:cNvSpPr/>
            <p:nvPr/>
          </p:nvSpPr>
          <p:spPr>
            <a:xfrm>
              <a:off x="2263140" y="4501134"/>
              <a:ext cx="7620" cy="30480"/>
            </a:xfrm>
            <a:custGeom>
              <a:avLst/>
              <a:gdLst>
                <a:gd name="connsiteX0" fmla="*/ 7620 w 7620"/>
                <a:gd name="connsiteY0" fmla="*/ 30480 h 30480"/>
                <a:gd name="connsiteX1" fmla="*/ 0 w 7620"/>
                <a:gd name="connsiteY1" fmla="*/ 0 h 30480"/>
              </a:gdLst>
              <a:ahLst/>
              <a:cxnLst>
                <a:cxn ang="0">
                  <a:pos x="connsiteX0" y="connsiteY0"/>
                </a:cxn>
                <a:cxn ang="0">
                  <a:pos x="connsiteX1" y="connsiteY1"/>
                </a:cxn>
              </a:cxnLst>
              <a:rect l="l" t="t" r="r" b="b"/>
              <a:pathLst>
                <a:path w="7620" h="30480">
                  <a:moveTo>
                    <a:pt x="7620" y="30480"/>
                  </a:moveTo>
                  <a:lnTo>
                    <a:pt x="0" y="0"/>
                  </a:lnTo>
                </a:path>
              </a:pathLst>
            </a:custGeom>
            <a:ln w="15240" cap="rnd">
              <a:solidFill>
                <a:srgbClr val="164193"/>
              </a:solidFill>
              <a:prstDash val="solid"/>
              <a:round/>
            </a:ln>
          </p:spPr>
          <p:txBody>
            <a:bodyPr rtlCol="0" anchor="ctr"/>
            <a:lstStyle/>
            <a:p>
              <a:endParaRPr lang="nl-NL"/>
            </a:p>
          </p:txBody>
        </p:sp>
        <p:sp>
          <p:nvSpPr>
            <p:cNvPr id="27" name="Vrije vorm: vorm 26">
              <a:extLst>
                <a:ext uri="{FF2B5EF4-FFF2-40B4-BE49-F238E27FC236}">
                  <a16:creationId xmlns:a16="http://schemas.microsoft.com/office/drawing/2014/main" id="{8C86AE20-EF5A-4032-A287-12F5735D58E9}"/>
                </a:ext>
              </a:extLst>
            </p:cNvPr>
            <p:cNvSpPr/>
            <p:nvPr/>
          </p:nvSpPr>
          <p:spPr>
            <a:xfrm>
              <a:off x="2011680" y="4394454"/>
              <a:ext cx="411480" cy="7620"/>
            </a:xfrm>
            <a:custGeom>
              <a:avLst/>
              <a:gdLst>
                <a:gd name="connsiteX0" fmla="*/ 411480 w 411480"/>
                <a:gd name="connsiteY0" fmla="*/ 0 h 7620"/>
                <a:gd name="connsiteX1" fmla="*/ 0 w 411480"/>
                <a:gd name="connsiteY1" fmla="*/ 0 h 7620"/>
              </a:gdLst>
              <a:ahLst/>
              <a:cxnLst>
                <a:cxn ang="0">
                  <a:pos x="connsiteX0" y="connsiteY0"/>
                </a:cxn>
                <a:cxn ang="0">
                  <a:pos x="connsiteX1" y="connsiteY1"/>
                </a:cxn>
              </a:cxnLst>
              <a:rect l="l" t="t" r="r" b="b"/>
              <a:pathLst>
                <a:path w="411480" h="7620">
                  <a:moveTo>
                    <a:pt x="411480" y="0"/>
                  </a:moveTo>
                  <a:lnTo>
                    <a:pt x="0" y="0"/>
                  </a:lnTo>
                </a:path>
              </a:pathLst>
            </a:custGeom>
            <a:ln w="15240" cap="rnd">
              <a:solidFill>
                <a:srgbClr val="164193"/>
              </a:solidFill>
              <a:prstDash val="solid"/>
              <a:round/>
            </a:ln>
          </p:spPr>
          <p:txBody>
            <a:bodyPr rtlCol="0" anchor="ctr"/>
            <a:lstStyle/>
            <a:p>
              <a:endParaRPr lang="nl-NL"/>
            </a:p>
          </p:txBody>
        </p:sp>
        <p:sp>
          <p:nvSpPr>
            <p:cNvPr id="28" name="Vrije vorm: vorm 27">
              <a:extLst>
                <a:ext uri="{FF2B5EF4-FFF2-40B4-BE49-F238E27FC236}">
                  <a16:creationId xmlns:a16="http://schemas.microsoft.com/office/drawing/2014/main" id="{9BE92AB8-FC73-45FD-92A7-502C590D2CAA}"/>
                </a:ext>
              </a:extLst>
            </p:cNvPr>
            <p:cNvSpPr/>
            <p:nvPr/>
          </p:nvSpPr>
          <p:spPr>
            <a:xfrm>
              <a:off x="2011680" y="4165854"/>
              <a:ext cx="411480" cy="304800"/>
            </a:xfrm>
            <a:custGeom>
              <a:avLst/>
              <a:gdLst>
                <a:gd name="connsiteX0" fmla="*/ 388620 w 411480"/>
                <a:gd name="connsiteY0" fmla="*/ 0 h 304800"/>
                <a:gd name="connsiteX1" fmla="*/ 22860 w 411480"/>
                <a:gd name="connsiteY1" fmla="*/ 0 h 304800"/>
                <a:gd name="connsiteX2" fmla="*/ 0 w 411480"/>
                <a:gd name="connsiteY2" fmla="*/ 22860 h 304800"/>
                <a:gd name="connsiteX3" fmla="*/ 0 w 411480"/>
                <a:gd name="connsiteY3" fmla="*/ 281940 h 304800"/>
                <a:gd name="connsiteX4" fmla="*/ 22860 w 411480"/>
                <a:gd name="connsiteY4" fmla="*/ 304800 h 304800"/>
                <a:gd name="connsiteX5" fmla="*/ 388620 w 411480"/>
                <a:gd name="connsiteY5" fmla="*/ 304800 h 304800"/>
                <a:gd name="connsiteX6" fmla="*/ 411480 w 411480"/>
                <a:gd name="connsiteY6" fmla="*/ 281940 h 304800"/>
                <a:gd name="connsiteX7" fmla="*/ 411480 w 411480"/>
                <a:gd name="connsiteY7" fmla="*/ 22860 h 304800"/>
                <a:gd name="connsiteX8" fmla="*/ 388620 w 411480"/>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304800">
                  <a:moveTo>
                    <a:pt x="388620" y="0"/>
                  </a:moveTo>
                  <a:lnTo>
                    <a:pt x="22860" y="0"/>
                  </a:lnTo>
                  <a:cubicBezTo>
                    <a:pt x="9906" y="0"/>
                    <a:pt x="0" y="9906"/>
                    <a:pt x="0" y="22860"/>
                  </a:cubicBezTo>
                  <a:lnTo>
                    <a:pt x="0" y="281940"/>
                  </a:lnTo>
                  <a:cubicBezTo>
                    <a:pt x="0" y="294894"/>
                    <a:pt x="9906" y="304800"/>
                    <a:pt x="22860" y="304800"/>
                  </a:cubicBezTo>
                  <a:lnTo>
                    <a:pt x="388620" y="304800"/>
                  </a:lnTo>
                  <a:cubicBezTo>
                    <a:pt x="401574" y="304800"/>
                    <a:pt x="411480" y="294894"/>
                    <a:pt x="411480" y="281940"/>
                  </a:cubicBezTo>
                  <a:lnTo>
                    <a:pt x="411480" y="22860"/>
                  </a:lnTo>
                  <a:cubicBezTo>
                    <a:pt x="411480" y="9906"/>
                    <a:pt x="401574" y="0"/>
                    <a:pt x="388620" y="0"/>
                  </a:cubicBezTo>
                  <a:close/>
                </a:path>
              </a:pathLst>
            </a:custGeom>
            <a:noFill/>
            <a:ln w="15240" cap="rnd">
              <a:solidFill>
                <a:srgbClr val="164193"/>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8F966D62-F467-41BC-8A94-5B6508F95CFA}"/>
                </a:ext>
              </a:extLst>
            </p:cNvPr>
            <p:cNvSpPr/>
            <p:nvPr/>
          </p:nvSpPr>
          <p:spPr>
            <a:xfrm>
              <a:off x="2209800" y="4424934"/>
              <a:ext cx="15240" cy="15240"/>
            </a:xfrm>
            <a:custGeom>
              <a:avLst/>
              <a:gdLst>
                <a:gd name="connsiteX0" fmla="*/ 15240 w 15240"/>
                <a:gd name="connsiteY0" fmla="*/ 7620 h 15240"/>
                <a:gd name="connsiteX1" fmla="*/ 7620 w 15240"/>
                <a:gd name="connsiteY1" fmla="*/ 15240 h 15240"/>
                <a:gd name="connsiteX2" fmla="*/ 0 w 15240"/>
                <a:gd name="connsiteY2" fmla="*/ 7620 h 15240"/>
                <a:gd name="connsiteX3" fmla="*/ 7620 w 15240"/>
                <a:gd name="connsiteY3" fmla="*/ 0 h 15240"/>
                <a:gd name="connsiteX4" fmla="*/ 15240 w 1524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5240">
                  <a:moveTo>
                    <a:pt x="15240" y="7620"/>
                  </a:moveTo>
                  <a:cubicBezTo>
                    <a:pt x="15240" y="11829"/>
                    <a:pt x="11828" y="15240"/>
                    <a:pt x="7620" y="15240"/>
                  </a:cubicBezTo>
                  <a:cubicBezTo>
                    <a:pt x="3412" y="15240"/>
                    <a:pt x="0" y="11829"/>
                    <a:pt x="0" y="7620"/>
                  </a:cubicBezTo>
                  <a:cubicBezTo>
                    <a:pt x="0" y="3412"/>
                    <a:pt x="3412" y="0"/>
                    <a:pt x="7620" y="0"/>
                  </a:cubicBezTo>
                  <a:cubicBezTo>
                    <a:pt x="11828" y="0"/>
                    <a:pt x="15240" y="3412"/>
                    <a:pt x="15240" y="7620"/>
                  </a:cubicBezTo>
                  <a:close/>
                </a:path>
              </a:pathLst>
            </a:custGeom>
            <a:noFill/>
            <a:ln w="15240" cap="rnd">
              <a:solidFill>
                <a:srgbClr val="164193"/>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CD1D93D0-C1B7-4228-B4B8-B7660F5C6FC5}"/>
                </a:ext>
              </a:extLst>
            </p:cNvPr>
            <p:cNvSpPr/>
            <p:nvPr/>
          </p:nvSpPr>
          <p:spPr>
            <a:xfrm>
              <a:off x="2179320" y="4546854"/>
              <a:ext cx="76200" cy="7620"/>
            </a:xfrm>
            <a:custGeom>
              <a:avLst/>
              <a:gdLst>
                <a:gd name="connsiteX0" fmla="*/ 0 w 76200"/>
                <a:gd name="connsiteY0" fmla="*/ 0 h 7620"/>
                <a:gd name="connsiteX1" fmla="*/ 76200 w 76200"/>
                <a:gd name="connsiteY1" fmla="*/ 0 h 7620"/>
              </a:gdLst>
              <a:ahLst/>
              <a:cxnLst>
                <a:cxn ang="0">
                  <a:pos x="connsiteX0" y="connsiteY0"/>
                </a:cxn>
                <a:cxn ang="0">
                  <a:pos x="connsiteX1" y="connsiteY1"/>
                </a:cxn>
              </a:cxnLst>
              <a:rect l="l" t="t" r="r" b="b"/>
              <a:pathLst>
                <a:path w="76200" h="7620">
                  <a:moveTo>
                    <a:pt x="0" y="0"/>
                  </a:moveTo>
                  <a:lnTo>
                    <a:pt x="76200" y="0"/>
                  </a:lnTo>
                </a:path>
              </a:pathLst>
            </a:custGeom>
            <a:ln w="15240" cap="rnd">
              <a:solidFill>
                <a:srgbClr val="164193"/>
              </a:solidFill>
              <a:prstDash val="solid"/>
              <a:round/>
            </a:ln>
          </p:spPr>
          <p:txBody>
            <a:bodyPr rtlCol="0" anchor="ctr"/>
            <a:lstStyle/>
            <a:p>
              <a:endParaRPr lang="nl-NL"/>
            </a:p>
          </p:txBody>
        </p:sp>
        <p:sp>
          <p:nvSpPr>
            <p:cNvPr id="31" name="Vrije vorm: vorm 30">
              <a:extLst>
                <a:ext uri="{FF2B5EF4-FFF2-40B4-BE49-F238E27FC236}">
                  <a16:creationId xmlns:a16="http://schemas.microsoft.com/office/drawing/2014/main" id="{3A2574E2-870F-4F13-A97A-3BE1A678CDE4}"/>
                </a:ext>
              </a:extLst>
            </p:cNvPr>
            <p:cNvSpPr/>
            <p:nvPr/>
          </p:nvSpPr>
          <p:spPr>
            <a:xfrm>
              <a:off x="2164080" y="4531614"/>
              <a:ext cx="15240" cy="15240"/>
            </a:xfrm>
            <a:custGeom>
              <a:avLst/>
              <a:gdLst>
                <a:gd name="connsiteX0" fmla="*/ 0 w 15240"/>
                <a:gd name="connsiteY0" fmla="*/ 0 h 15240"/>
                <a:gd name="connsiteX1" fmla="*/ 15240 w 15240"/>
                <a:gd name="connsiteY1" fmla="*/ 15240 h 15240"/>
              </a:gdLst>
              <a:ahLst/>
              <a:cxnLst>
                <a:cxn ang="0">
                  <a:pos x="connsiteX0" y="connsiteY0"/>
                </a:cxn>
                <a:cxn ang="0">
                  <a:pos x="connsiteX1" y="connsiteY1"/>
                </a:cxn>
              </a:cxnLst>
              <a:rect l="l" t="t" r="r" b="b"/>
              <a:pathLst>
                <a:path w="15240" h="15240">
                  <a:moveTo>
                    <a:pt x="0" y="0"/>
                  </a:moveTo>
                  <a:cubicBezTo>
                    <a:pt x="0" y="8382"/>
                    <a:pt x="6858" y="15240"/>
                    <a:pt x="15240" y="15240"/>
                  </a:cubicBezTo>
                </a:path>
              </a:pathLst>
            </a:custGeom>
            <a:noFill/>
            <a:ln w="15240" cap="rnd">
              <a:solidFill>
                <a:srgbClr val="164193"/>
              </a:solidFill>
              <a:prstDash val="solid"/>
              <a:round/>
            </a:ln>
          </p:spPr>
          <p:txBody>
            <a:bodyPr rtlCol="0" anchor="ctr"/>
            <a:lstStyle/>
            <a:p>
              <a:endParaRPr lang="nl-NL"/>
            </a:p>
          </p:txBody>
        </p:sp>
        <p:sp>
          <p:nvSpPr>
            <p:cNvPr id="32" name="Vrije vorm: vorm 31">
              <a:extLst>
                <a:ext uri="{FF2B5EF4-FFF2-40B4-BE49-F238E27FC236}">
                  <a16:creationId xmlns:a16="http://schemas.microsoft.com/office/drawing/2014/main" id="{058A0CFD-672A-40EE-BD27-F647B06CEA86}"/>
                </a:ext>
              </a:extLst>
            </p:cNvPr>
            <p:cNvSpPr/>
            <p:nvPr/>
          </p:nvSpPr>
          <p:spPr>
            <a:xfrm>
              <a:off x="2255520" y="4531614"/>
              <a:ext cx="15240" cy="15240"/>
            </a:xfrm>
            <a:custGeom>
              <a:avLst/>
              <a:gdLst>
                <a:gd name="connsiteX0" fmla="*/ 15240 w 15240"/>
                <a:gd name="connsiteY0" fmla="*/ 0 h 15240"/>
                <a:gd name="connsiteX1" fmla="*/ 0 w 15240"/>
                <a:gd name="connsiteY1" fmla="*/ 15240 h 15240"/>
              </a:gdLst>
              <a:ahLst/>
              <a:cxnLst>
                <a:cxn ang="0">
                  <a:pos x="connsiteX0" y="connsiteY0"/>
                </a:cxn>
                <a:cxn ang="0">
                  <a:pos x="connsiteX1" y="connsiteY1"/>
                </a:cxn>
              </a:cxnLst>
              <a:rect l="l" t="t" r="r" b="b"/>
              <a:pathLst>
                <a:path w="15240" h="15240">
                  <a:moveTo>
                    <a:pt x="15240" y="0"/>
                  </a:moveTo>
                  <a:cubicBezTo>
                    <a:pt x="15240" y="8382"/>
                    <a:pt x="8382" y="15240"/>
                    <a:pt x="0" y="15240"/>
                  </a:cubicBezTo>
                </a:path>
              </a:pathLst>
            </a:custGeom>
            <a:noFill/>
            <a:ln w="15240" cap="rnd">
              <a:solidFill>
                <a:srgbClr val="164193"/>
              </a:solidFill>
              <a:prstDash val="solid"/>
              <a:round/>
            </a:ln>
          </p:spPr>
          <p:txBody>
            <a:bodyPr rtlCol="0" anchor="ctr"/>
            <a:lstStyle/>
            <a:p>
              <a:endParaRPr lang="nl-NL"/>
            </a:p>
          </p:txBody>
        </p:sp>
        <p:sp>
          <p:nvSpPr>
            <p:cNvPr id="33" name="Vrije vorm: vorm 32">
              <a:extLst>
                <a:ext uri="{FF2B5EF4-FFF2-40B4-BE49-F238E27FC236}">
                  <a16:creationId xmlns:a16="http://schemas.microsoft.com/office/drawing/2014/main" id="{4E9DD996-E62E-4D2A-B370-7F441752AAFF}"/>
                </a:ext>
              </a:extLst>
            </p:cNvPr>
            <p:cNvSpPr/>
            <p:nvPr/>
          </p:nvSpPr>
          <p:spPr>
            <a:xfrm>
              <a:off x="2133600" y="4196334"/>
              <a:ext cx="167640" cy="167640"/>
            </a:xfrm>
            <a:custGeom>
              <a:avLst/>
              <a:gdLst>
                <a:gd name="connsiteX0" fmla="*/ 167640 w 167640"/>
                <a:gd name="connsiteY0" fmla="*/ 83820 h 167640"/>
                <a:gd name="connsiteX1" fmla="*/ 83820 w 167640"/>
                <a:gd name="connsiteY1" fmla="*/ 167640 h 167640"/>
                <a:gd name="connsiteX2" fmla="*/ 0 w 167640"/>
                <a:gd name="connsiteY2" fmla="*/ 83820 h 167640"/>
                <a:gd name="connsiteX3" fmla="*/ 83820 w 167640"/>
                <a:gd name="connsiteY3" fmla="*/ 0 h 167640"/>
                <a:gd name="connsiteX4" fmla="*/ 167640 w 167640"/>
                <a:gd name="connsiteY4" fmla="*/ 83820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167640">
                  <a:moveTo>
                    <a:pt x="167640" y="83820"/>
                  </a:moveTo>
                  <a:cubicBezTo>
                    <a:pt x="167640" y="130113"/>
                    <a:pt x="130113" y="167640"/>
                    <a:pt x="83820" y="167640"/>
                  </a:cubicBezTo>
                  <a:cubicBezTo>
                    <a:pt x="37527" y="167640"/>
                    <a:pt x="0" y="130113"/>
                    <a:pt x="0" y="83820"/>
                  </a:cubicBezTo>
                  <a:cubicBezTo>
                    <a:pt x="0" y="37528"/>
                    <a:pt x="37527" y="0"/>
                    <a:pt x="83820" y="0"/>
                  </a:cubicBezTo>
                  <a:cubicBezTo>
                    <a:pt x="130113" y="0"/>
                    <a:pt x="167640" y="37528"/>
                    <a:pt x="167640" y="83820"/>
                  </a:cubicBezTo>
                  <a:close/>
                </a:path>
              </a:pathLst>
            </a:custGeom>
            <a:noFill/>
            <a:ln w="15240" cap="rnd">
              <a:solidFill>
                <a:srgbClr val="164193"/>
              </a:solidFill>
              <a:prstDash val="solid"/>
              <a:round/>
            </a:ln>
          </p:spPr>
          <p:txBody>
            <a:bodyPr rtlCol="0" anchor="ctr"/>
            <a:lstStyle/>
            <a:p>
              <a:endParaRPr lang="nl-NL"/>
            </a:p>
          </p:txBody>
        </p:sp>
        <p:sp>
          <p:nvSpPr>
            <p:cNvPr id="34" name="Vrije vorm: vorm 33">
              <a:extLst>
                <a:ext uri="{FF2B5EF4-FFF2-40B4-BE49-F238E27FC236}">
                  <a16:creationId xmlns:a16="http://schemas.microsoft.com/office/drawing/2014/main" id="{03E6DBC5-7B7B-4BBF-A0EE-EF408EBEEA8C}"/>
                </a:ext>
              </a:extLst>
            </p:cNvPr>
            <p:cNvSpPr/>
            <p:nvPr/>
          </p:nvSpPr>
          <p:spPr>
            <a:xfrm>
              <a:off x="2134362" y="4238930"/>
              <a:ext cx="156972" cy="53415"/>
            </a:xfrm>
            <a:custGeom>
              <a:avLst/>
              <a:gdLst>
                <a:gd name="connsiteX0" fmla="*/ 0 w 156972"/>
                <a:gd name="connsiteY0" fmla="*/ 53416 h 53415"/>
                <a:gd name="connsiteX1" fmla="*/ 69342 w 156972"/>
                <a:gd name="connsiteY1" fmla="*/ 7696 h 53415"/>
                <a:gd name="connsiteX2" fmla="*/ 156972 w 156972"/>
                <a:gd name="connsiteY2" fmla="*/ 1600 h 53415"/>
              </a:gdLst>
              <a:ahLst/>
              <a:cxnLst>
                <a:cxn ang="0">
                  <a:pos x="connsiteX0" y="connsiteY0"/>
                </a:cxn>
                <a:cxn ang="0">
                  <a:pos x="connsiteX1" y="connsiteY1"/>
                </a:cxn>
                <a:cxn ang="0">
                  <a:pos x="connsiteX2" y="connsiteY2"/>
                </a:cxn>
              </a:cxnLst>
              <a:rect l="l" t="t" r="r" b="b"/>
              <a:pathLst>
                <a:path w="156972" h="53415">
                  <a:moveTo>
                    <a:pt x="0" y="53416"/>
                  </a:moveTo>
                  <a:cubicBezTo>
                    <a:pt x="10668" y="41224"/>
                    <a:pt x="35052" y="16840"/>
                    <a:pt x="69342" y="7696"/>
                  </a:cubicBezTo>
                  <a:cubicBezTo>
                    <a:pt x="105918" y="-2972"/>
                    <a:pt x="142494" y="76"/>
                    <a:pt x="156972" y="1600"/>
                  </a:cubicBezTo>
                </a:path>
              </a:pathLst>
            </a:custGeom>
            <a:noFill/>
            <a:ln w="15240" cap="rnd">
              <a:solidFill>
                <a:srgbClr val="164193"/>
              </a:solidFill>
              <a:prstDash val="solid"/>
              <a:round/>
            </a:ln>
          </p:spPr>
          <p:txBody>
            <a:bodyPr rtlCol="0" anchor="ctr"/>
            <a:lstStyle/>
            <a:p>
              <a:endParaRPr lang="nl-NL"/>
            </a:p>
          </p:txBody>
        </p:sp>
        <p:sp>
          <p:nvSpPr>
            <p:cNvPr id="35" name="Vrije vorm: vorm 34">
              <a:extLst>
                <a:ext uri="{FF2B5EF4-FFF2-40B4-BE49-F238E27FC236}">
                  <a16:creationId xmlns:a16="http://schemas.microsoft.com/office/drawing/2014/main" id="{45B84EB1-2CFD-43F1-9723-3C28C5EBE2F5}"/>
                </a:ext>
              </a:extLst>
            </p:cNvPr>
            <p:cNvSpPr/>
            <p:nvPr/>
          </p:nvSpPr>
          <p:spPr>
            <a:xfrm>
              <a:off x="2161858" y="4212335"/>
              <a:ext cx="60895" cy="150875"/>
            </a:xfrm>
            <a:custGeom>
              <a:avLst/>
              <a:gdLst>
                <a:gd name="connsiteX0" fmla="*/ 6793 w 60895"/>
                <a:gd name="connsiteY0" fmla="*/ 0 h 150875"/>
                <a:gd name="connsiteX1" fmla="*/ 4507 w 60895"/>
                <a:gd name="connsiteY1" fmla="*/ 80772 h 150875"/>
                <a:gd name="connsiteX2" fmla="*/ 60895 w 60895"/>
                <a:gd name="connsiteY2" fmla="*/ 150876 h 150875"/>
              </a:gdLst>
              <a:ahLst/>
              <a:cxnLst>
                <a:cxn ang="0">
                  <a:pos x="connsiteX0" y="connsiteY0"/>
                </a:cxn>
                <a:cxn ang="0">
                  <a:pos x="connsiteX1" y="connsiteY1"/>
                </a:cxn>
                <a:cxn ang="0">
                  <a:pos x="connsiteX2" y="connsiteY2"/>
                </a:cxn>
              </a:cxnLst>
              <a:rect l="l" t="t" r="r" b="b"/>
              <a:pathLst>
                <a:path w="60895" h="150875">
                  <a:moveTo>
                    <a:pt x="6793" y="0"/>
                  </a:moveTo>
                  <a:cubicBezTo>
                    <a:pt x="2221" y="16002"/>
                    <a:pt x="-4637" y="51054"/>
                    <a:pt x="4507" y="80772"/>
                  </a:cubicBezTo>
                  <a:cubicBezTo>
                    <a:pt x="14413" y="111252"/>
                    <a:pt x="45655" y="139446"/>
                    <a:pt x="60895" y="150876"/>
                  </a:cubicBezTo>
                </a:path>
              </a:pathLst>
            </a:custGeom>
            <a:noFill/>
            <a:ln w="15240" cap="rnd">
              <a:solidFill>
                <a:srgbClr val="164193"/>
              </a:solidFill>
              <a:prstDash val="solid"/>
              <a:round/>
            </a:ln>
          </p:spPr>
          <p:txBody>
            <a:bodyPr rtlCol="0" anchor="ctr"/>
            <a:lstStyle/>
            <a:p>
              <a:endParaRPr lang="nl-NL"/>
            </a:p>
          </p:txBody>
        </p:sp>
        <p:sp>
          <p:nvSpPr>
            <p:cNvPr id="36" name="Vrije vorm: vorm 35">
              <a:extLst>
                <a:ext uri="{FF2B5EF4-FFF2-40B4-BE49-F238E27FC236}">
                  <a16:creationId xmlns:a16="http://schemas.microsoft.com/office/drawing/2014/main" id="{84DA9644-2882-48BB-B67E-1A332EEA2668}"/>
                </a:ext>
              </a:extLst>
            </p:cNvPr>
            <p:cNvSpPr/>
            <p:nvPr/>
          </p:nvSpPr>
          <p:spPr>
            <a:xfrm>
              <a:off x="2170937" y="4200905"/>
              <a:ext cx="81772" cy="148590"/>
            </a:xfrm>
            <a:custGeom>
              <a:avLst/>
              <a:gdLst>
                <a:gd name="connsiteX0" fmla="*/ 0 w 81772"/>
                <a:gd name="connsiteY0" fmla="*/ 148590 h 148590"/>
                <a:gd name="connsiteX1" fmla="*/ 80010 w 81772"/>
                <a:gd name="connsiteY1" fmla="*/ 62484 h 148590"/>
                <a:gd name="connsiteX2" fmla="*/ 75438 w 81772"/>
                <a:gd name="connsiteY2" fmla="*/ 0 h 148590"/>
              </a:gdLst>
              <a:ahLst/>
              <a:cxnLst>
                <a:cxn ang="0">
                  <a:pos x="connsiteX0" y="connsiteY0"/>
                </a:cxn>
                <a:cxn ang="0">
                  <a:pos x="connsiteX1" y="connsiteY1"/>
                </a:cxn>
                <a:cxn ang="0">
                  <a:pos x="connsiteX2" y="connsiteY2"/>
                </a:cxn>
              </a:cxnLst>
              <a:rect l="l" t="t" r="r" b="b"/>
              <a:pathLst>
                <a:path w="81772" h="148590">
                  <a:moveTo>
                    <a:pt x="0" y="148590"/>
                  </a:moveTo>
                  <a:cubicBezTo>
                    <a:pt x="19812" y="138684"/>
                    <a:pt x="73152" y="108966"/>
                    <a:pt x="80010" y="62484"/>
                  </a:cubicBezTo>
                  <a:cubicBezTo>
                    <a:pt x="84582" y="34290"/>
                    <a:pt x="79248" y="11430"/>
                    <a:pt x="75438" y="0"/>
                  </a:cubicBezTo>
                </a:path>
              </a:pathLst>
            </a:custGeom>
            <a:noFill/>
            <a:ln w="15240" cap="rnd">
              <a:solidFill>
                <a:srgbClr val="164193"/>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BBF0D20E-5228-4C69-8D47-8891D4CE3D43}"/>
                </a:ext>
              </a:extLst>
            </p:cNvPr>
            <p:cNvSpPr/>
            <p:nvPr/>
          </p:nvSpPr>
          <p:spPr>
            <a:xfrm>
              <a:off x="2142744" y="4311394"/>
              <a:ext cx="141731" cy="19051"/>
            </a:xfrm>
            <a:custGeom>
              <a:avLst/>
              <a:gdLst>
                <a:gd name="connsiteX0" fmla="*/ 0 w 141731"/>
                <a:gd name="connsiteY0" fmla="*/ 7621 h 19051"/>
                <a:gd name="connsiteX1" fmla="*/ 72390 w 141731"/>
                <a:gd name="connsiteY1" fmla="*/ 764 h 19051"/>
                <a:gd name="connsiteX2" fmla="*/ 141732 w 141731"/>
                <a:gd name="connsiteY2" fmla="*/ 19051 h 19051"/>
              </a:gdLst>
              <a:ahLst/>
              <a:cxnLst>
                <a:cxn ang="0">
                  <a:pos x="connsiteX0" y="connsiteY0"/>
                </a:cxn>
                <a:cxn ang="0">
                  <a:pos x="connsiteX1" y="connsiteY1"/>
                </a:cxn>
                <a:cxn ang="0">
                  <a:pos x="connsiteX2" y="connsiteY2"/>
                </a:cxn>
              </a:cxnLst>
              <a:rect l="l" t="t" r="r" b="b"/>
              <a:pathLst>
                <a:path w="141731" h="19051">
                  <a:moveTo>
                    <a:pt x="0" y="7621"/>
                  </a:moveTo>
                  <a:cubicBezTo>
                    <a:pt x="11430" y="4574"/>
                    <a:pt x="38862" y="-2285"/>
                    <a:pt x="72390" y="764"/>
                  </a:cubicBezTo>
                  <a:cubicBezTo>
                    <a:pt x="107442" y="3811"/>
                    <a:pt x="131826" y="14480"/>
                    <a:pt x="141732" y="19051"/>
                  </a:cubicBezTo>
                </a:path>
              </a:pathLst>
            </a:custGeom>
            <a:noFill/>
            <a:ln w="15240" cap="rnd">
              <a:solidFill>
                <a:srgbClr val="164193"/>
              </a:solidFill>
              <a:prstDash val="solid"/>
              <a:round/>
            </a:ln>
          </p:spPr>
          <p:txBody>
            <a:bodyPr rtlCol="0" anchor="ctr"/>
            <a:lstStyle/>
            <a:p>
              <a:endParaRPr lang="nl-NL"/>
            </a:p>
          </p:txBody>
        </p:sp>
      </p:grpSp>
      <p:sp>
        <p:nvSpPr>
          <p:cNvPr id="55" name="Tijdelijke aanduiding voor tekst 60">
            <a:extLst>
              <a:ext uri="{FF2B5EF4-FFF2-40B4-BE49-F238E27FC236}">
                <a16:creationId xmlns:a16="http://schemas.microsoft.com/office/drawing/2014/main" id="{A0DA8C0E-F109-4F2A-BF82-D5204982DB32}"/>
              </a:ext>
            </a:extLst>
          </p:cNvPr>
          <p:cNvSpPr>
            <a:spLocks noGrp="1"/>
          </p:cNvSpPr>
          <p:nvPr userDrawn="1">
            <p:ph type="body" sz="quarter" idx="26" hasCustomPrompt="1"/>
          </p:nvPr>
        </p:nvSpPr>
        <p:spPr>
          <a:xfrm>
            <a:off x="1322075" y="365767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Professor Bronkhorstlaan 10</a:t>
            </a:r>
            <a:br>
              <a:rPr lang="nl-NL" dirty="0"/>
            </a:br>
            <a:r>
              <a:rPr lang="nl-NL" dirty="0"/>
              <a:t>Gebouw 92, Terrein Berg &amp; Bosch</a:t>
            </a:r>
            <a:br>
              <a:rPr lang="nl-NL" dirty="0"/>
            </a:br>
            <a:r>
              <a:rPr lang="nl-NL" dirty="0"/>
              <a:t>3723 MB Bilthoven</a:t>
            </a:r>
          </a:p>
        </p:txBody>
      </p:sp>
      <p:sp>
        <p:nvSpPr>
          <p:cNvPr id="56" name="Tijdelijke aanduiding voor tekst 60">
            <a:extLst>
              <a:ext uri="{FF2B5EF4-FFF2-40B4-BE49-F238E27FC236}">
                <a16:creationId xmlns:a16="http://schemas.microsoft.com/office/drawing/2014/main" id="{F8CF7F8D-68D9-431C-A2CF-42CBE3E2606A}"/>
              </a:ext>
            </a:extLst>
          </p:cNvPr>
          <p:cNvSpPr>
            <a:spLocks noGrp="1"/>
          </p:cNvSpPr>
          <p:nvPr userDrawn="1">
            <p:ph type="body" sz="quarter" idx="23" hasCustomPrompt="1"/>
          </p:nvPr>
        </p:nvSpPr>
        <p:spPr>
          <a:xfrm>
            <a:off x="1322075" y="446535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[naam]@commoneye.nl</a:t>
            </a:r>
            <a:br>
              <a:rPr lang="nl-NL" dirty="0"/>
            </a:br>
            <a:r>
              <a:rPr lang="nl-NL" dirty="0"/>
              <a:t>030 207 2020</a:t>
            </a:r>
          </a:p>
        </p:txBody>
      </p:sp>
      <p:sp>
        <p:nvSpPr>
          <p:cNvPr id="57" name="Tijdelijke aanduiding voor tekst 60">
            <a:extLst>
              <a:ext uri="{FF2B5EF4-FFF2-40B4-BE49-F238E27FC236}">
                <a16:creationId xmlns:a16="http://schemas.microsoft.com/office/drawing/2014/main" id="{BF4DD60B-20F0-4B1E-AD6D-E404EDFEA713}"/>
              </a:ext>
            </a:extLst>
          </p:cNvPr>
          <p:cNvSpPr>
            <a:spLocks noGrp="1"/>
          </p:cNvSpPr>
          <p:nvPr userDrawn="1">
            <p:ph type="body" sz="quarter" idx="27" hasCustomPrompt="1"/>
          </p:nvPr>
        </p:nvSpPr>
        <p:spPr>
          <a:xfrm>
            <a:off x="1322075" y="5273037"/>
            <a:ext cx="3451860" cy="679628"/>
          </a:xfrm>
        </p:spPr>
        <p:txBody>
          <a:bodyPr anchor="ctr"/>
          <a:lstStyle>
            <a:lvl1pPr marL="0" indent="0">
              <a:spcBef>
                <a:spcPts val="0"/>
              </a:spcBef>
              <a:buClr>
                <a:schemeClr val="accent2"/>
              </a:buClr>
              <a:buNone/>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buClr>
                <a:schemeClr val="accent2"/>
              </a:buClr>
              <a:defRPr>
                <a:solidFill>
                  <a:schemeClr val="accent2"/>
                </a:solidFill>
              </a:defRPr>
            </a:lvl4pPr>
            <a:lvl5pPr>
              <a:buClr>
                <a:schemeClr val="accent2"/>
              </a:buClr>
              <a:defRPr>
                <a:solidFill>
                  <a:schemeClr val="accent2"/>
                </a:solidFill>
              </a:defRPr>
            </a:lvl5pPr>
          </a:lstStyle>
          <a:p>
            <a:pPr lvl="0"/>
            <a:r>
              <a:rPr lang="nl-NL" dirty="0"/>
              <a:t>www.commoneye.nl</a:t>
            </a:r>
            <a:br>
              <a:rPr lang="nl-NL" dirty="0"/>
            </a:br>
            <a:r>
              <a:rPr lang="nl-NL" dirty="0"/>
              <a:t>www.samenwerkingslab.nl</a:t>
            </a:r>
          </a:p>
        </p:txBody>
      </p:sp>
      <p:pic>
        <p:nvPicPr>
          <p:cNvPr id="54" name="Afbeelding 53">
            <a:extLst>
              <a:ext uri="{FF2B5EF4-FFF2-40B4-BE49-F238E27FC236}">
                <a16:creationId xmlns:a16="http://schemas.microsoft.com/office/drawing/2014/main" id="{B2318F1E-9798-4490-8A68-417692716E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91" y="3497503"/>
            <a:ext cx="2674695" cy="1102299"/>
          </a:xfrm>
          <a:prstGeom prst="rect">
            <a:avLst/>
          </a:prstGeom>
        </p:spPr>
      </p:pic>
      <p:sp>
        <p:nvSpPr>
          <p:cNvPr id="39" name="Tekstvak 38">
            <a:extLst>
              <a:ext uri="{FF2B5EF4-FFF2-40B4-BE49-F238E27FC236}">
                <a16:creationId xmlns:a16="http://schemas.microsoft.com/office/drawing/2014/main" id="{4AB905B4-EF4A-4862-82E1-C3B48047DC4B}"/>
              </a:ext>
            </a:extLst>
          </p:cNvPr>
          <p:cNvSpPr txBox="1"/>
          <p:nvPr userDrawn="1"/>
        </p:nvSpPr>
        <p:spPr>
          <a:xfrm>
            <a:off x="8684514" y="5750601"/>
            <a:ext cx="2812161" cy="636652"/>
          </a:xfrm>
          <a:prstGeom prst="rect">
            <a:avLst/>
          </a:prstGeom>
        </p:spPr>
        <p:txBody>
          <a:bodyPr vert="horz" lIns="0" tIns="0" rIns="0" bIns="0" rtlCol="0">
            <a:noAutofit/>
          </a:bodyPr>
          <a:lstStyle>
            <a:lvl1pPr marL="266700" lvl="0" indent="-266700">
              <a:lnSpc>
                <a:spcPct val="100000"/>
              </a:lnSpc>
              <a:spcBef>
                <a:spcPts val="1000"/>
              </a:spcBef>
              <a:buClr>
                <a:schemeClr val="accent1"/>
              </a:buClr>
              <a:buFont typeface="Arial" panose="020B0604020202020204" pitchFamily="34" charset="0"/>
              <a:buChar char="•"/>
              <a:defRPr sz="700"/>
            </a:lvl1pPr>
            <a:lvl2pPr marL="541338" lvl="1" indent="-274638">
              <a:lnSpc>
                <a:spcPct val="100000"/>
              </a:lnSpc>
              <a:spcBef>
                <a:spcPts val="500"/>
              </a:spcBef>
              <a:buClr>
                <a:schemeClr val="accent2"/>
              </a:buClr>
              <a:buFont typeface="Arial" panose="020B0604020202020204" pitchFamily="34" charset="0"/>
              <a:buChar char="•"/>
              <a:defRPr sz="700"/>
            </a:lvl2pPr>
            <a:lvl3pPr marL="808038" lvl="2" indent="-266700">
              <a:lnSpc>
                <a:spcPct val="100000"/>
              </a:lnSpc>
              <a:spcBef>
                <a:spcPts val="500"/>
              </a:spcBef>
              <a:buClr>
                <a:schemeClr val="accent3"/>
              </a:buClr>
              <a:buFont typeface="Arial" panose="020B0604020202020204" pitchFamily="34" charset="0"/>
              <a:buChar char="•"/>
              <a:defRPr sz="700"/>
            </a:lvl3pPr>
            <a:lvl4pPr marL="1074738" lvl="3" indent="-266700">
              <a:lnSpc>
                <a:spcPct val="100000"/>
              </a:lnSpc>
              <a:spcBef>
                <a:spcPts val="500"/>
              </a:spcBef>
              <a:buClr>
                <a:schemeClr val="accent1"/>
              </a:buClr>
              <a:buFont typeface="Arial" panose="020B0604020202020204" pitchFamily="34" charset="0"/>
              <a:buChar char="•"/>
              <a:defRPr sz="700"/>
            </a:lvl4pPr>
            <a:lvl5pPr marL="1341438" lvl="4" indent="-266700">
              <a:lnSpc>
                <a:spcPct val="100000"/>
              </a:lnSpc>
              <a:spcBef>
                <a:spcPts val="500"/>
              </a:spcBef>
              <a:buClr>
                <a:schemeClr val="accent2"/>
              </a:buClr>
              <a:buFont typeface="Arial" panose="020B0604020202020204" pitchFamily="34" charset="0"/>
              <a:buChar char="•"/>
              <a:defRPr sz="7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None/>
            </a:pPr>
            <a:r>
              <a:rPr lang="nl-NL" dirty="0"/>
              <a:t>Alle intellectuele eigendomsrechten met betrekking tot deze presentatie berusten bij Common Eye</a:t>
            </a:r>
            <a:r>
              <a:rPr lang="nl-NL" b="0" i="0" dirty="0">
                <a:solidFill>
                  <a:srgbClr val="444444"/>
                </a:solidFill>
                <a:effectLst/>
                <a:latin typeface="Calibri" panose="020F0502020204030204" pitchFamily="34" charset="0"/>
              </a:rPr>
              <a:t>®</a:t>
            </a:r>
            <a:r>
              <a:rPr lang="nl-NL" dirty="0"/>
              <a:t>.</a:t>
            </a:r>
          </a:p>
          <a:p>
            <a:pPr marL="0" lvl="0" indent="0">
              <a:buNone/>
            </a:pPr>
            <a:r>
              <a:rPr lang="nl-NL" dirty="0"/>
              <a:t>Niets uit deze presentatie mag worden verveelvoudigd of openbaar gemaakt zonder schriftelijke toestemming van Common Eye</a:t>
            </a:r>
            <a:r>
              <a:rPr lang="nl-NL" b="0" i="0" dirty="0">
                <a:solidFill>
                  <a:srgbClr val="444444"/>
                </a:solidFill>
                <a:effectLst/>
                <a:latin typeface="Calibri" panose="020F0502020204030204" pitchFamily="34" charset="0"/>
              </a:rPr>
              <a:t>®</a:t>
            </a:r>
            <a:r>
              <a:rPr lang="nl-NL" dirty="0"/>
              <a:t>.</a:t>
            </a:r>
          </a:p>
        </p:txBody>
      </p:sp>
    </p:spTree>
    <p:extLst>
      <p:ext uri="{BB962C8B-B14F-4D97-AF65-F5344CB8AC3E}">
        <p14:creationId xmlns:p14="http://schemas.microsoft.com/office/powerpoint/2010/main" val="41326092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kst-kolommen 3">
    <p:spTree>
      <p:nvGrpSpPr>
        <p:cNvPr id="1" name=""/>
        <p:cNvGrpSpPr/>
        <p:nvPr/>
      </p:nvGrpSpPr>
      <p:grpSpPr>
        <a:xfrm>
          <a:off x="0" y="0"/>
          <a:ext cx="0" cy="0"/>
          <a:chOff x="0" y="0"/>
          <a:chExt cx="0" cy="0"/>
        </a:xfrm>
      </p:grpSpPr>
      <p:sp>
        <p:nvSpPr>
          <p:cNvPr id="189" name="Vrije vorm: vorm 188">
            <a:extLst>
              <a:ext uri="{FF2B5EF4-FFF2-40B4-BE49-F238E27FC236}">
                <a16:creationId xmlns:a16="http://schemas.microsoft.com/office/drawing/2014/main" id="{12F6A3A3-4AE8-4A75-899F-DD95DD64319F}"/>
              </a:ext>
            </a:extLst>
          </p:cNvPr>
          <p:cNvSpPr/>
          <p:nvPr userDrawn="1"/>
        </p:nvSpPr>
        <p:spPr>
          <a:xfrm>
            <a:off x="4332000" y="1482551"/>
            <a:ext cx="3528000" cy="2202434"/>
          </a:xfrm>
          <a:custGeom>
            <a:avLst/>
            <a:gdLst>
              <a:gd name="connsiteX0" fmla="*/ 0 w 3452622"/>
              <a:gd name="connsiteY0" fmla="*/ 0 h 1718309"/>
              <a:gd name="connsiteX1" fmla="*/ 3452622 w 3452622"/>
              <a:gd name="connsiteY1" fmla="*/ 0 h 1718309"/>
              <a:gd name="connsiteX2" fmla="*/ 3452622 w 3452622"/>
              <a:gd name="connsiteY2" fmla="*/ 1718310 h 1718309"/>
              <a:gd name="connsiteX3" fmla="*/ 0 w 3452622"/>
              <a:gd name="connsiteY3" fmla="*/ 1718310 h 1718309"/>
            </a:gdLst>
            <a:ahLst/>
            <a:cxnLst>
              <a:cxn ang="0">
                <a:pos x="connsiteX0" y="connsiteY0"/>
              </a:cxn>
              <a:cxn ang="0">
                <a:pos x="connsiteX1" y="connsiteY1"/>
              </a:cxn>
              <a:cxn ang="0">
                <a:pos x="connsiteX2" y="connsiteY2"/>
              </a:cxn>
              <a:cxn ang="0">
                <a:pos x="connsiteX3" y="connsiteY3"/>
              </a:cxn>
            </a:cxnLst>
            <a:rect l="l" t="t" r="r" b="b"/>
            <a:pathLst>
              <a:path w="3452622" h="1718309">
                <a:moveTo>
                  <a:pt x="0" y="0"/>
                </a:moveTo>
                <a:lnTo>
                  <a:pt x="3452622" y="0"/>
                </a:lnTo>
                <a:lnTo>
                  <a:pt x="3452622" y="1718310"/>
                </a:lnTo>
                <a:lnTo>
                  <a:pt x="0" y="1718310"/>
                </a:lnTo>
                <a:close/>
              </a:path>
            </a:pathLst>
          </a:custGeom>
          <a:solidFill>
            <a:srgbClr val="F2F2F2"/>
          </a:solidFill>
          <a:ln w="7620" cap="flat">
            <a:noFill/>
            <a:prstDash val="solid"/>
            <a:miter/>
          </a:ln>
        </p:spPr>
        <p:txBody>
          <a:bodyPr rtlCol="0" anchor="ctr"/>
          <a:lstStyle/>
          <a:p>
            <a:endParaRPr lang="nl-NL"/>
          </a:p>
        </p:txBody>
      </p:sp>
      <p:sp>
        <p:nvSpPr>
          <p:cNvPr id="190" name="Vrije vorm: vorm 189">
            <a:extLst>
              <a:ext uri="{FF2B5EF4-FFF2-40B4-BE49-F238E27FC236}">
                <a16:creationId xmlns:a16="http://schemas.microsoft.com/office/drawing/2014/main" id="{63864646-E216-4958-90EA-14C18DE0E1EA}"/>
              </a:ext>
            </a:extLst>
          </p:cNvPr>
          <p:cNvSpPr/>
          <p:nvPr userDrawn="1"/>
        </p:nvSpPr>
        <p:spPr>
          <a:xfrm>
            <a:off x="7972291" y="1482551"/>
            <a:ext cx="3528000" cy="2202434"/>
          </a:xfrm>
          <a:custGeom>
            <a:avLst/>
            <a:gdLst>
              <a:gd name="connsiteX0" fmla="*/ 0 w 3452622"/>
              <a:gd name="connsiteY0" fmla="*/ 0 h 1718309"/>
              <a:gd name="connsiteX1" fmla="*/ 3452622 w 3452622"/>
              <a:gd name="connsiteY1" fmla="*/ 0 h 1718309"/>
              <a:gd name="connsiteX2" fmla="*/ 3452622 w 3452622"/>
              <a:gd name="connsiteY2" fmla="*/ 1718310 h 1718309"/>
              <a:gd name="connsiteX3" fmla="*/ 0 w 3452622"/>
              <a:gd name="connsiteY3" fmla="*/ 1718310 h 1718309"/>
            </a:gdLst>
            <a:ahLst/>
            <a:cxnLst>
              <a:cxn ang="0">
                <a:pos x="connsiteX0" y="connsiteY0"/>
              </a:cxn>
              <a:cxn ang="0">
                <a:pos x="connsiteX1" y="connsiteY1"/>
              </a:cxn>
              <a:cxn ang="0">
                <a:pos x="connsiteX2" y="connsiteY2"/>
              </a:cxn>
              <a:cxn ang="0">
                <a:pos x="connsiteX3" y="connsiteY3"/>
              </a:cxn>
            </a:cxnLst>
            <a:rect l="l" t="t" r="r" b="b"/>
            <a:pathLst>
              <a:path w="3452622" h="1718309">
                <a:moveTo>
                  <a:pt x="0" y="0"/>
                </a:moveTo>
                <a:lnTo>
                  <a:pt x="3452622" y="0"/>
                </a:lnTo>
                <a:lnTo>
                  <a:pt x="3452622" y="1718310"/>
                </a:lnTo>
                <a:lnTo>
                  <a:pt x="0" y="1718310"/>
                </a:lnTo>
                <a:close/>
              </a:path>
            </a:pathLst>
          </a:custGeom>
          <a:solidFill>
            <a:srgbClr val="F2F2F2"/>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2DC34783-92B1-4F2C-8C1D-1C1694349953}"/>
              </a:ext>
            </a:extLst>
          </p:cNvPr>
          <p:cNvSpPr/>
          <p:nvPr/>
        </p:nvSpPr>
        <p:spPr>
          <a:xfrm>
            <a:off x="695676" y="1482551"/>
            <a:ext cx="3528000" cy="2202434"/>
          </a:xfrm>
          <a:custGeom>
            <a:avLst/>
            <a:gdLst>
              <a:gd name="connsiteX0" fmla="*/ 0 w 3452622"/>
              <a:gd name="connsiteY0" fmla="*/ 0 h 1718309"/>
              <a:gd name="connsiteX1" fmla="*/ 3452622 w 3452622"/>
              <a:gd name="connsiteY1" fmla="*/ 0 h 1718309"/>
              <a:gd name="connsiteX2" fmla="*/ 3452622 w 3452622"/>
              <a:gd name="connsiteY2" fmla="*/ 1718310 h 1718309"/>
              <a:gd name="connsiteX3" fmla="*/ 0 w 3452622"/>
              <a:gd name="connsiteY3" fmla="*/ 1718310 h 1718309"/>
            </a:gdLst>
            <a:ahLst/>
            <a:cxnLst>
              <a:cxn ang="0">
                <a:pos x="connsiteX0" y="connsiteY0"/>
              </a:cxn>
              <a:cxn ang="0">
                <a:pos x="connsiteX1" y="connsiteY1"/>
              </a:cxn>
              <a:cxn ang="0">
                <a:pos x="connsiteX2" y="connsiteY2"/>
              </a:cxn>
              <a:cxn ang="0">
                <a:pos x="connsiteX3" y="connsiteY3"/>
              </a:cxn>
            </a:cxnLst>
            <a:rect l="l" t="t" r="r" b="b"/>
            <a:pathLst>
              <a:path w="3452622" h="1718309">
                <a:moveTo>
                  <a:pt x="0" y="0"/>
                </a:moveTo>
                <a:lnTo>
                  <a:pt x="3452622" y="0"/>
                </a:lnTo>
                <a:lnTo>
                  <a:pt x="3452622" y="1718310"/>
                </a:lnTo>
                <a:lnTo>
                  <a:pt x="0" y="1718310"/>
                </a:lnTo>
                <a:close/>
              </a:path>
            </a:pathLst>
          </a:custGeom>
          <a:solidFill>
            <a:srgbClr val="F2F2F2"/>
          </a:solidFill>
          <a:ln w="7620" cap="flat">
            <a:noFill/>
            <a:prstDash val="solid"/>
            <a:miter/>
          </a:ln>
        </p:spPr>
        <p:txBody>
          <a:bodyPr rtlCol="0" anchor="ctr"/>
          <a:lstStyle/>
          <a:p>
            <a:endParaRPr lang="nl-NL"/>
          </a:p>
        </p:txBody>
      </p:sp>
      <p:sp>
        <p:nvSpPr>
          <p:cNvPr id="168" name="Vrije vorm: vorm 167">
            <a:extLst>
              <a:ext uri="{FF2B5EF4-FFF2-40B4-BE49-F238E27FC236}">
                <a16:creationId xmlns:a16="http://schemas.microsoft.com/office/drawing/2014/main" id="{94B16A5C-0254-49FE-9630-E9959DD351F2}"/>
              </a:ext>
            </a:extLst>
          </p:cNvPr>
          <p:cNvSpPr/>
          <p:nvPr userDrawn="1"/>
        </p:nvSpPr>
        <p:spPr>
          <a:xfrm>
            <a:off x="695676" y="1482551"/>
            <a:ext cx="3528000" cy="452628"/>
          </a:xfrm>
          <a:custGeom>
            <a:avLst/>
            <a:gdLst>
              <a:gd name="connsiteX0" fmla="*/ 0 w 3452622"/>
              <a:gd name="connsiteY0" fmla="*/ 0 h 452628"/>
              <a:gd name="connsiteX1" fmla="*/ 3452622 w 3452622"/>
              <a:gd name="connsiteY1" fmla="*/ 0 h 452628"/>
              <a:gd name="connsiteX2" fmla="*/ 3452622 w 3452622"/>
              <a:gd name="connsiteY2" fmla="*/ 452628 h 452628"/>
              <a:gd name="connsiteX3" fmla="*/ 0 w 3452622"/>
              <a:gd name="connsiteY3" fmla="*/ 452628 h 452628"/>
            </a:gdLst>
            <a:ahLst/>
            <a:cxnLst>
              <a:cxn ang="0">
                <a:pos x="connsiteX0" y="connsiteY0"/>
              </a:cxn>
              <a:cxn ang="0">
                <a:pos x="connsiteX1" y="connsiteY1"/>
              </a:cxn>
              <a:cxn ang="0">
                <a:pos x="connsiteX2" y="connsiteY2"/>
              </a:cxn>
              <a:cxn ang="0">
                <a:pos x="connsiteX3" y="connsiteY3"/>
              </a:cxn>
            </a:cxnLst>
            <a:rect l="l" t="t" r="r" b="b"/>
            <a:pathLst>
              <a:path w="3452622" h="452628">
                <a:moveTo>
                  <a:pt x="0" y="0"/>
                </a:moveTo>
                <a:lnTo>
                  <a:pt x="3452622" y="0"/>
                </a:lnTo>
                <a:lnTo>
                  <a:pt x="3452622" y="452628"/>
                </a:lnTo>
                <a:lnTo>
                  <a:pt x="0" y="452628"/>
                </a:lnTo>
                <a:close/>
              </a:path>
            </a:pathLst>
          </a:custGeom>
          <a:solidFill>
            <a:srgbClr val="0FA880"/>
          </a:solidFill>
          <a:ln w="7620" cap="flat">
            <a:noFill/>
            <a:prstDash val="solid"/>
            <a:miter/>
          </a:ln>
        </p:spPr>
        <p:txBody>
          <a:bodyPr rtlCol="0" anchor="ctr"/>
          <a:lstStyle/>
          <a:p>
            <a:endParaRPr lang="nl-NL"/>
          </a:p>
        </p:txBody>
      </p:sp>
      <p:sp>
        <p:nvSpPr>
          <p:cNvPr id="169" name="Vrije vorm: vorm 168">
            <a:extLst>
              <a:ext uri="{FF2B5EF4-FFF2-40B4-BE49-F238E27FC236}">
                <a16:creationId xmlns:a16="http://schemas.microsoft.com/office/drawing/2014/main" id="{3D0B75A9-0D38-4D8A-B2B7-D29A6089B923}"/>
              </a:ext>
            </a:extLst>
          </p:cNvPr>
          <p:cNvSpPr/>
          <p:nvPr userDrawn="1"/>
        </p:nvSpPr>
        <p:spPr>
          <a:xfrm>
            <a:off x="4332000" y="1482551"/>
            <a:ext cx="3528000" cy="452628"/>
          </a:xfrm>
          <a:custGeom>
            <a:avLst/>
            <a:gdLst>
              <a:gd name="connsiteX0" fmla="*/ 0 w 3452622"/>
              <a:gd name="connsiteY0" fmla="*/ 0 h 452628"/>
              <a:gd name="connsiteX1" fmla="*/ 3452622 w 3452622"/>
              <a:gd name="connsiteY1" fmla="*/ 0 h 452628"/>
              <a:gd name="connsiteX2" fmla="*/ 3452622 w 3452622"/>
              <a:gd name="connsiteY2" fmla="*/ 452628 h 452628"/>
              <a:gd name="connsiteX3" fmla="*/ 0 w 3452622"/>
              <a:gd name="connsiteY3" fmla="*/ 452628 h 452628"/>
            </a:gdLst>
            <a:ahLst/>
            <a:cxnLst>
              <a:cxn ang="0">
                <a:pos x="connsiteX0" y="connsiteY0"/>
              </a:cxn>
              <a:cxn ang="0">
                <a:pos x="connsiteX1" y="connsiteY1"/>
              </a:cxn>
              <a:cxn ang="0">
                <a:pos x="connsiteX2" y="connsiteY2"/>
              </a:cxn>
              <a:cxn ang="0">
                <a:pos x="connsiteX3" y="connsiteY3"/>
              </a:cxn>
            </a:cxnLst>
            <a:rect l="l" t="t" r="r" b="b"/>
            <a:pathLst>
              <a:path w="3452622" h="452628">
                <a:moveTo>
                  <a:pt x="0" y="0"/>
                </a:moveTo>
                <a:lnTo>
                  <a:pt x="3452622" y="0"/>
                </a:lnTo>
                <a:lnTo>
                  <a:pt x="3452622" y="452628"/>
                </a:lnTo>
                <a:lnTo>
                  <a:pt x="0" y="452628"/>
                </a:lnTo>
                <a:close/>
              </a:path>
            </a:pathLst>
          </a:custGeom>
          <a:solidFill>
            <a:srgbClr val="0FA880"/>
          </a:solidFill>
          <a:ln w="7620" cap="flat">
            <a:noFill/>
            <a:prstDash val="solid"/>
            <a:miter/>
          </a:ln>
        </p:spPr>
        <p:txBody>
          <a:bodyPr rtlCol="0" anchor="ctr"/>
          <a:lstStyle/>
          <a:p>
            <a:endParaRPr lang="nl-NL"/>
          </a:p>
        </p:txBody>
      </p:sp>
      <p:sp>
        <p:nvSpPr>
          <p:cNvPr id="170" name="Vrije vorm: vorm 169">
            <a:extLst>
              <a:ext uri="{FF2B5EF4-FFF2-40B4-BE49-F238E27FC236}">
                <a16:creationId xmlns:a16="http://schemas.microsoft.com/office/drawing/2014/main" id="{888863B3-F504-47DE-B417-42AB8D3E48A2}"/>
              </a:ext>
            </a:extLst>
          </p:cNvPr>
          <p:cNvSpPr/>
          <p:nvPr userDrawn="1"/>
        </p:nvSpPr>
        <p:spPr>
          <a:xfrm>
            <a:off x="7972291" y="1482551"/>
            <a:ext cx="3528000" cy="452628"/>
          </a:xfrm>
          <a:custGeom>
            <a:avLst/>
            <a:gdLst>
              <a:gd name="connsiteX0" fmla="*/ 0 w 3452622"/>
              <a:gd name="connsiteY0" fmla="*/ 0 h 452628"/>
              <a:gd name="connsiteX1" fmla="*/ 3452622 w 3452622"/>
              <a:gd name="connsiteY1" fmla="*/ 0 h 452628"/>
              <a:gd name="connsiteX2" fmla="*/ 3452622 w 3452622"/>
              <a:gd name="connsiteY2" fmla="*/ 452628 h 452628"/>
              <a:gd name="connsiteX3" fmla="*/ 0 w 3452622"/>
              <a:gd name="connsiteY3" fmla="*/ 452628 h 452628"/>
            </a:gdLst>
            <a:ahLst/>
            <a:cxnLst>
              <a:cxn ang="0">
                <a:pos x="connsiteX0" y="connsiteY0"/>
              </a:cxn>
              <a:cxn ang="0">
                <a:pos x="connsiteX1" y="connsiteY1"/>
              </a:cxn>
              <a:cxn ang="0">
                <a:pos x="connsiteX2" y="connsiteY2"/>
              </a:cxn>
              <a:cxn ang="0">
                <a:pos x="connsiteX3" y="connsiteY3"/>
              </a:cxn>
            </a:cxnLst>
            <a:rect l="l" t="t" r="r" b="b"/>
            <a:pathLst>
              <a:path w="3452622" h="452628">
                <a:moveTo>
                  <a:pt x="0" y="0"/>
                </a:moveTo>
                <a:lnTo>
                  <a:pt x="3452622" y="0"/>
                </a:lnTo>
                <a:lnTo>
                  <a:pt x="3452622" y="452628"/>
                </a:lnTo>
                <a:lnTo>
                  <a:pt x="0" y="452628"/>
                </a:lnTo>
                <a:close/>
              </a:path>
            </a:pathLst>
          </a:custGeom>
          <a:solidFill>
            <a:srgbClr val="0FA880"/>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11" name="Vrije vorm: vorm 10">
            <a:extLst>
              <a:ext uri="{FF2B5EF4-FFF2-40B4-BE49-F238E27FC236}">
                <a16:creationId xmlns:a16="http://schemas.microsoft.com/office/drawing/2014/main" id="{90CCA9C7-54C9-4CE8-B5ED-1327A1146E3C}"/>
              </a:ext>
            </a:extLst>
          </p:cNvPr>
          <p:cNvSpPr/>
          <p:nvPr/>
        </p:nvSpPr>
        <p:spPr>
          <a:xfrm>
            <a:off x="695676" y="3793755"/>
            <a:ext cx="3528000" cy="2535936"/>
          </a:xfrm>
          <a:custGeom>
            <a:avLst/>
            <a:gdLst>
              <a:gd name="connsiteX0" fmla="*/ 0 w 3452622"/>
              <a:gd name="connsiteY0" fmla="*/ 0 h 2535936"/>
              <a:gd name="connsiteX1" fmla="*/ 3452622 w 3452622"/>
              <a:gd name="connsiteY1" fmla="*/ 0 h 2535936"/>
              <a:gd name="connsiteX2" fmla="*/ 3452622 w 3452622"/>
              <a:gd name="connsiteY2" fmla="*/ 2535936 h 2535936"/>
              <a:gd name="connsiteX3" fmla="*/ 0 w 3452622"/>
              <a:gd name="connsiteY3" fmla="*/ 2535936 h 2535936"/>
            </a:gdLst>
            <a:ahLst/>
            <a:cxnLst>
              <a:cxn ang="0">
                <a:pos x="connsiteX0" y="connsiteY0"/>
              </a:cxn>
              <a:cxn ang="0">
                <a:pos x="connsiteX1" y="connsiteY1"/>
              </a:cxn>
              <a:cxn ang="0">
                <a:pos x="connsiteX2" y="connsiteY2"/>
              </a:cxn>
              <a:cxn ang="0">
                <a:pos x="connsiteX3" y="connsiteY3"/>
              </a:cxn>
            </a:cxnLst>
            <a:rect l="l" t="t" r="r" b="b"/>
            <a:pathLst>
              <a:path w="3452622" h="2535936">
                <a:moveTo>
                  <a:pt x="0" y="0"/>
                </a:moveTo>
                <a:lnTo>
                  <a:pt x="3452622" y="0"/>
                </a:lnTo>
                <a:lnTo>
                  <a:pt x="3452622" y="2535936"/>
                </a:lnTo>
                <a:lnTo>
                  <a:pt x="0" y="2535936"/>
                </a:lnTo>
                <a:close/>
              </a:path>
            </a:pathLst>
          </a:custGeom>
          <a:solidFill>
            <a:srgbClr val="F2F2F2"/>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4B2A795C-4C57-4364-A890-04D8927CB73A}"/>
              </a:ext>
            </a:extLst>
          </p:cNvPr>
          <p:cNvSpPr/>
          <p:nvPr/>
        </p:nvSpPr>
        <p:spPr>
          <a:xfrm>
            <a:off x="4332000" y="3793755"/>
            <a:ext cx="3528000" cy="2535936"/>
          </a:xfrm>
          <a:custGeom>
            <a:avLst/>
            <a:gdLst>
              <a:gd name="connsiteX0" fmla="*/ 0 w 3452622"/>
              <a:gd name="connsiteY0" fmla="*/ 0 h 2535936"/>
              <a:gd name="connsiteX1" fmla="*/ 3452622 w 3452622"/>
              <a:gd name="connsiteY1" fmla="*/ 0 h 2535936"/>
              <a:gd name="connsiteX2" fmla="*/ 3452622 w 3452622"/>
              <a:gd name="connsiteY2" fmla="*/ 2535936 h 2535936"/>
              <a:gd name="connsiteX3" fmla="*/ 0 w 3452622"/>
              <a:gd name="connsiteY3" fmla="*/ 2535936 h 2535936"/>
            </a:gdLst>
            <a:ahLst/>
            <a:cxnLst>
              <a:cxn ang="0">
                <a:pos x="connsiteX0" y="connsiteY0"/>
              </a:cxn>
              <a:cxn ang="0">
                <a:pos x="connsiteX1" y="connsiteY1"/>
              </a:cxn>
              <a:cxn ang="0">
                <a:pos x="connsiteX2" y="connsiteY2"/>
              </a:cxn>
              <a:cxn ang="0">
                <a:pos x="connsiteX3" y="connsiteY3"/>
              </a:cxn>
            </a:cxnLst>
            <a:rect l="l" t="t" r="r" b="b"/>
            <a:pathLst>
              <a:path w="3452622" h="2535936">
                <a:moveTo>
                  <a:pt x="0" y="0"/>
                </a:moveTo>
                <a:lnTo>
                  <a:pt x="3452622" y="0"/>
                </a:lnTo>
                <a:lnTo>
                  <a:pt x="3452622" y="2535936"/>
                </a:lnTo>
                <a:lnTo>
                  <a:pt x="0" y="2535936"/>
                </a:lnTo>
                <a:close/>
              </a:path>
            </a:pathLst>
          </a:custGeom>
          <a:solidFill>
            <a:srgbClr val="F2F2F2"/>
          </a:solidFill>
          <a:ln w="7620"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ED6D799-9BC0-4997-8693-089564E5F966}"/>
              </a:ext>
            </a:extLst>
          </p:cNvPr>
          <p:cNvSpPr/>
          <p:nvPr/>
        </p:nvSpPr>
        <p:spPr>
          <a:xfrm>
            <a:off x="7972291" y="3793755"/>
            <a:ext cx="3528000" cy="2535936"/>
          </a:xfrm>
          <a:custGeom>
            <a:avLst/>
            <a:gdLst>
              <a:gd name="connsiteX0" fmla="*/ 0 w 3452622"/>
              <a:gd name="connsiteY0" fmla="*/ 0 h 2535936"/>
              <a:gd name="connsiteX1" fmla="*/ 3452622 w 3452622"/>
              <a:gd name="connsiteY1" fmla="*/ 0 h 2535936"/>
              <a:gd name="connsiteX2" fmla="*/ 3452622 w 3452622"/>
              <a:gd name="connsiteY2" fmla="*/ 2535936 h 2535936"/>
              <a:gd name="connsiteX3" fmla="*/ 0 w 3452622"/>
              <a:gd name="connsiteY3" fmla="*/ 2535936 h 2535936"/>
            </a:gdLst>
            <a:ahLst/>
            <a:cxnLst>
              <a:cxn ang="0">
                <a:pos x="connsiteX0" y="connsiteY0"/>
              </a:cxn>
              <a:cxn ang="0">
                <a:pos x="connsiteX1" y="connsiteY1"/>
              </a:cxn>
              <a:cxn ang="0">
                <a:pos x="connsiteX2" y="connsiteY2"/>
              </a:cxn>
              <a:cxn ang="0">
                <a:pos x="connsiteX3" y="connsiteY3"/>
              </a:cxn>
            </a:cxnLst>
            <a:rect l="l" t="t" r="r" b="b"/>
            <a:pathLst>
              <a:path w="3452622" h="2535936">
                <a:moveTo>
                  <a:pt x="0" y="0"/>
                </a:moveTo>
                <a:lnTo>
                  <a:pt x="3452622" y="0"/>
                </a:lnTo>
                <a:lnTo>
                  <a:pt x="3452622" y="2535936"/>
                </a:lnTo>
                <a:lnTo>
                  <a:pt x="0" y="2535936"/>
                </a:lnTo>
                <a:close/>
              </a:path>
            </a:pathLst>
          </a:custGeom>
          <a:solidFill>
            <a:srgbClr val="F2F2F2"/>
          </a:solidFill>
          <a:ln w="7620"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EA25FFEE-7224-47F2-A301-E0E782F3134F}"/>
              </a:ext>
            </a:extLst>
          </p:cNvPr>
          <p:cNvSpPr/>
          <p:nvPr/>
        </p:nvSpPr>
        <p:spPr>
          <a:xfrm rot="16200000">
            <a:off x="508606" y="3980827"/>
            <a:ext cx="815340" cy="441197"/>
          </a:xfrm>
          <a:custGeom>
            <a:avLst/>
            <a:gdLst>
              <a:gd name="connsiteX0" fmla="*/ 0 w 815340"/>
              <a:gd name="connsiteY0" fmla="*/ 0 h 441197"/>
              <a:gd name="connsiteX1" fmla="*/ 815340 w 815340"/>
              <a:gd name="connsiteY1" fmla="*/ 0 h 441197"/>
              <a:gd name="connsiteX2" fmla="*/ 815340 w 815340"/>
              <a:gd name="connsiteY2" fmla="*/ 441198 h 441197"/>
              <a:gd name="connsiteX3" fmla="*/ 0 w 815340"/>
              <a:gd name="connsiteY3" fmla="*/ 441198 h 441197"/>
            </a:gdLst>
            <a:ahLst/>
            <a:cxnLst>
              <a:cxn ang="0">
                <a:pos x="connsiteX0" y="connsiteY0"/>
              </a:cxn>
              <a:cxn ang="0">
                <a:pos x="connsiteX1" y="connsiteY1"/>
              </a:cxn>
              <a:cxn ang="0">
                <a:pos x="connsiteX2" y="connsiteY2"/>
              </a:cxn>
              <a:cxn ang="0">
                <a:pos x="connsiteX3" y="connsiteY3"/>
              </a:cxn>
            </a:cxnLst>
            <a:rect l="l" t="t" r="r" b="b"/>
            <a:pathLst>
              <a:path w="815340" h="441197">
                <a:moveTo>
                  <a:pt x="0" y="0"/>
                </a:moveTo>
                <a:lnTo>
                  <a:pt x="815340" y="0"/>
                </a:lnTo>
                <a:lnTo>
                  <a:pt x="815340" y="441198"/>
                </a:lnTo>
                <a:lnTo>
                  <a:pt x="0" y="441198"/>
                </a:lnTo>
                <a:close/>
              </a:path>
            </a:pathLst>
          </a:custGeom>
          <a:solidFill>
            <a:srgbClr val="164193"/>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5D078774-7706-490C-A163-0110D2246C36}"/>
              </a:ext>
            </a:extLst>
          </p:cNvPr>
          <p:cNvSpPr/>
          <p:nvPr/>
        </p:nvSpPr>
        <p:spPr>
          <a:xfrm rot="16200000">
            <a:off x="508605" y="4841125"/>
            <a:ext cx="815340" cy="441197"/>
          </a:xfrm>
          <a:custGeom>
            <a:avLst/>
            <a:gdLst>
              <a:gd name="connsiteX0" fmla="*/ 0 w 815340"/>
              <a:gd name="connsiteY0" fmla="*/ 0 h 441197"/>
              <a:gd name="connsiteX1" fmla="*/ 815340 w 815340"/>
              <a:gd name="connsiteY1" fmla="*/ 0 h 441197"/>
              <a:gd name="connsiteX2" fmla="*/ 815340 w 815340"/>
              <a:gd name="connsiteY2" fmla="*/ 441198 h 441197"/>
              <a:gd name="connsiteX3" fmla="*/ 0 w 815340"/>
              <a:gd name="connsiteY3" fmla="*/ 441198 h 441197"/>
            </a:gdLst>
            <a:ahLst/>
            <a:cxnLst>
              <a:cxn ang="0">
                <a:pos x="connsiteX0" y="connsiteY0"/>
              </a:cxn>
              <a:cxn ang="0">
                <a:pos x="connsiteX1" y="connsiteY1"/>
              </a:cxn>
              <a:cxn ang="0">
                <a:pos x="connsiteX2" y="connsiteY2"/>
              </a:cxn>
              <a:cxn ang="0">
                <a:pos x="connsiteX3" y="connsiteY3"/>
              </a:cxn>
            </a:cxnLst>
            <a:rect l="l" t="t" r="r" b="b"/>
            <a:pathLst>
              <a:path w="815340" h="441197">
                <a:moveTo>
                  <a:pt x="0" y="0"/>
                </a:moveTo>
                <a:lnTo>
                  <a:pt x="815340" y="0"/>
                </a:lnTo>
                <a:lnTo>
                  <a:pt x="815340" y="441198"/>
                </a:lnTo>
                <a:lnTo>
                  <a:pt x="0" y="441198"/>
                </a:lnTo>
                <a:close/>
              </a:path>
            </a:pathLst>
          </a:custGeom>
          <a:solidFill>
            <a:srgbClr val="164193"/>
          </a:solidFill>
          <a:ln w="7620"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40D3028-13DA-45B9-8016-7A03226DA246}"/>
              </a:ext>
            </a:extLst>
          </p:cNvPr>
          <p:cNvSpPr/>
          <p:nvPr/>
        </p:nvSpPr>
        <p:spPr>
          <a:xfrm rot="16200000">
            <a:off x="508605" y="5701422"/>
            <a:ext cx="815340" cy="441197"/>
          </a:xfrm>
          <a:custGeom>
            <a:avLst/>
            <a:gdLst>
              <a:gd name="connsiteX0" fmla="*/ 0 w 815340"/>
              <a:gd name="connsiteY0" fmla="*/ 0 h 441197"/>
              <a:gd name="connsiteX1" fmla="*/ 815340 w 815340"/>
              <a:gd name="connsiteY1" fmla="*/ 0 h 441197"/>
              <a:gd name="connsiteX2" fmla="*/ 815340 w 815340"/>
              <a:gd name="connsiteY2" fmla="*/ 441198 h 441197"/>
              <a:gd name="connsiteX3" fmla="*/ 0 w 815340"/>
              <a:gd name="connsiteY3" fmla="*/ 441198 h 441197"/>
            </a:gdLst>
            <a:ahLst/>
            <a:cxnLst>
              <a:cxn ang="0">
                <a:pos x="connsiteX0" y="connsiteY0"/>
              </a:cxn>
              <a:cxn ang="0">
                <a:pos x="connsiteX1" y="connsiteY1"/>
              </a:cxn>
              <a:cxn ang="0">
                <a:pos x="connsiteX2" y="connsiteY2"/>
              </a:cxn>
              <a:cxn ang="0">
                <a:pos x="connsiteX3" y="connsiteY3"/>
              </a:cxn>
            </a:cxnLst>
            <a:rect l="l" t="t" r="r" b="b"/>
            <a:pathLst>
              <a:path w="815340" h="441197">
                <a:moveTo>
                  <a:pt x="0" y="0"/>
                </a:moveTo>
                <a:lnTo>
                  <a:pt x="815340" y="0"/>
                </a:lnTo>
                <a:lnTo>
                  <a:pt x="815340" y="441198"/>
                </a:lnTo>
                <a:lnTo>
                  <a:pt x="0" y="441198"/>
                </a:lnTo>
                <a:close/>
              </a:path>
            </a:pathLst>
          </a:custGeom>
          <a:solidFill>
            <a:srgbClr val="164193"/>
          </a:solidFill>
          <a:ln w="7620" cap="flat">
            <a:noFill/>
            <a:prstDash val="solid"/>
            <a:miter/>
          </a:ln>
        </p:spPr>
        <p:txBody>
          <a:bodyPr rtlCol="0" anchor="ctr"/>
          <a:lstStyle/>
          <a:p>
            <a:endParaRPr lang="nl-NL"/>
          </a:p>
        </p:txBody>
      </p:sp>
      <p:sp>
        <p:nvSpPr>
          <p:cNvPr id="174" name="Tijdelijke aanduiding voor tekst 173">
            <a:extLst>
              <a:ext uri="{FF2B5EF4-FFF2-40B4-BE49-F238E27FC236}">
                <a16:creationId xmlns:a16="http://schemas.microsoft.com/office/drawing/2014/main" id="{5DA58640-B776-4814-8E7E-58D690D6C207}"/>
              </a:ext>
            </a:extLst>
          </p:cNvPr>
          <p:cNvSpPr>
            <a:spLocks noGrp="1"/>
          </p:cNvSpPr>
          <p:nvPr>
            <p:ph type="body" sz="quarter" idx="21" hasCustomPrompt="1"/>
          </p:nvPr>
        </p:nvSpPr>
        <p:spPr>
          <a:xfrm>
            <a:off x="839676" y="1482551"/>
            <a:ext cx="3240000" cy="449865"/>
          </a:xfrm>
        </p:spPr>
        <p:txBody>
          <a:bodyPr anchor="ctr"/>
          <a:lstStyle>
            <a:lvl1pPr marL="0" indent="0" algn="ctr">
              <a:buNone/>
              <a:defRPr b="1">
                <a:solidFill>
                  <a:schemeClr val="bg1"/>
                </a:solidFill>
              </a:defRPr>
            </a:lvl1pPr>
          </a:lstStyle>
          <a:p>
            <a:pPr lvl="0"/>
            <a:r>
              <a:rPr lang="nl-NL" dirty="0"/>
              <a:t>Subtitel</a:t>
            </a:r>
          </a:p>
        </p:txBody>
      </p:sp>
      <p:sp>
        <p:nvSpPr>
          <p:cNvPr id="179" name="Tijdelijke aanduiding voor tekst 173">
            <a:extLst>
              <a:ext uri="{FF2B5EF4-FFF2-40B4-BE49-F238E27FC236}">
                <a16:creationId xmlns:a16="http://schemas.microsoft.com/office/drawing/2014/main" id="{CE4F88D0-8A96-455A-8E8A-9A743BE9FD98}"/>
              </a:ext>
            </a:extLst>
          </p:cNvPr>
          <p:cNvSpPr>
            <a:spLocks noGrp="1"/>
          </p:cNvSpPr>
          <p:nvPr>
            <p:ph type="body" sz="quarter" idx="22" hasCustomPrompt="1"/>
          </p:nvPr>
        </p:nvSpPr>
        <p:spPr>
          <a:xfrm>
            <a:off x="4476000" y="1482551"/>
            <a:ext cx="3240000" cy="449865"/>
          </a:xfrm>
        </p:spPr>
        <p:txBody>
          <a:bodyPr anchor="ctr"/>
          <a:lstStyle>
            <a:lvl1pPr marL="0" indent="0" algn="ctr">
              <a:buNone/>
              <a:defRPr b="1">
                <a:solidFill>
                  <a:schemeClr val="bg1"/>
                </a:solidFill>
              </a:defRPr>
            </a:lvl1pPr>
          </a:lstStyle>
          <a:p>
            <a:pPr lvl="0"/>
            <a:r>
              <a:rPr lang="nl-NL" dirty="0"/>
              <a:t>Subtitel</a:t>
            </a:r>
          </a:p>
        </p:txBody>
      </p:sp>
      <p:sp>
        <p:nvSpPr>
          <p:cNvPr id="180" name="Tijdelijke aanduiding voor tekst 173">
            <a:extLst>
              <a:ext uri="{FF2B5EF4-FFF2-40B4-BE49-F238E27FC236}">
                <a16:creationId xmlns:a16="http://schemas.microsoft.com/office/drawing/2014/main" id="{275A18AB-34C4-45B9-BC4A-9ABE7A33373D}"/>
              </a:ext>
            </a:extLst>
          </p:cNvPr>
          <p:cNvSpPr>
            <a:spLocks noGrp="1"/>
          </p:cNvSpPr>
          <p:nvPr>
            <p:ph type="body" sz="quarter" idx="23" hasCustomPrompt="1"/>
          </p:nvPr>
        </p:nvSpPr>
        <p:spPr>
          <a:xfrm>
            <a:off x="8116291" y="1482551"/>
            <a:ext cx="3240000" cy="449865"/>
          </a:xfrm>
        </p:spPr>
        <p:txBody>
          <a:bodyPr anchor="ctr"/>
          <a:lstStyle>
            <a:lvl1pPr marL="0" indent="0" algn="ctr">
              <a:buNone/>
              <a:defRPr b="1">
                <a:solidFill>
                  <a:schemeClr val="bg1"/>
                </a:solidFill>
              </a:defRPr>
            </a:lvl1pPr>
          </a:lstStyle>
          <a:p>
            <a:pPr lvl="0"/>
            <a:r>
              <a:rPr lang="nl-NL" dirty="0"/>
              <a:t>Subtitel</a:t>
            </a:r>
          </a:p>
        </p:txBody>
      </p:sp>
      <p:sp>
        <p:nvSpPr>
          <p:cNvPr id="184" name="Tijdelijke aanduiding voor tekst 182">
            <a:extLst>
              <a:ext uri="{FF2B5EF4-FFF2-40B4-BE49-F238E27FC236}">
                <a16:creationId xmlns:a16="http://schemas.microsoft.com/office/drawing/2014/main" id="{6D324C8D-DC34-4594-AEAB-3BD5B87E284B}"/>
              </a:ext>
            </a:extLst>
          </p:cNvPr>
          <p:cNvSpPr>
            <a:spLocks noGrp="1"/>
          </p:cNvSpPr>
          <p:nvPr>
            <p:ph type="body" sz="quarter" idx="24"/>
          </p:nvPr>
        </p:nvSpPr>
        <p:spPr>
          <a:xfrm>
            <a:off x="839676" y="2030908"/>
            <a:ext cx="3240000" cy="1548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85" name="Tijdelijke aanduiding voor tekst 182">
            <a:extLst>
              <a:ext uri="{FF2B5EF4-FFF2-40B4-BE49-F238E27FC236}">
                <a16:creationId xmlns:a16="http://schemas.microsoft.com/office/drawing/2014/main" id="{9A037FA5-7745-4D8A-802C-1FF5265F4BD5}"/>
              </a:ext>
            </a:extLst>
          </p:cNvPr>
          <p:cNvSpPr>
            <a:spLocks noGrp="1"/>
          </p:cNvSpPr>
          <p:nvPr>
            <p:ph type="body" sz="quarter" idx="25"/>
          </p:nvPr>
        </p:nvSpPr>
        <p:spPr>
          <a:xfrm>
            <a:off x="4476000" y="2030908"/>
            <a:ext cx="3240000" cy="1548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86" name="Tijdelijke aanduiding voor tekst 182">
            <a:extLst>
              <a:ext uri="{FF2B5EF4-FFF2-40B4-BE49-F238E27FC236}">
                <a16:creationId xmlns:a16="http://schemas.microsoft.com/office/drawing/2014/main" id="{D21B097E-64AF-482C-AB97-4E0B14DC2805}"/>
              </a:ext>
            </a:extLst>
          </p:cNvPr>
          <p:cNvSpPr>
            <a:spLocks noGrp="1"/>
          </p:cNvSpPr>
          <p:nvPr>
            <p:ph type="body" sz="quarter" idx="26"/>
          </p:nvPr>
        </p:nvSpPr>
        <p:spPr>
          <a:xfrm>
            <a:off x="8116291" y="2030908"/>
            <a:ext cx="3240000" cy="1548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3" name="Tijdelijke aanduiding voor tekst 173">
            <a:extLst>
              <a:ext uri="{FF2B5EF4-FFF2-40B4-BE49-F238E27FC236}">
                <a16:creationId xmlns:a16="http://schemas.microsoft.com/office/drawing/2014/main" id="{EBCE782F-CD1A-416E-A944-63001F929A7D}"/>
              </a:ext>
            </a:extLst>
          </p:cNvPr>
          <p:cNvSpPr>
            <a:spLocks noGrp="1"/>
          </p:cNvSpPr>
          <p:nvPr>
            <p:ph type="body" sz="quarter" idx="27" hasCustomPrompt="1"/>
          </p:nvPr>
        </p:nvSpPr>
        <p:spPr>
          <a:xfrm rot="16200000">
            <a:off x="508434" y="3980649"/>
            <a:ext cx="815340" cy="441552"/>
          </a:xfrm>
        </p:spPr>
        <p:txBody>
          <a:bodyPr anchor="ctr"/>
          <a:lstStyle>
            <a:lvl1pPr marL="0" indent="0" algn="ctr">
              <a:buNone/>
              <a:defRPr b="1">
                <a:solidFill>
                  <a:schemeClr val="bg1"/>
                </a:solidFill>
              </a:defRPr>
            </a:lvl1pPr>
          </a:lstStyle>
          <a:p>
            <a:pPr lvl="0"/>
            <a:r>
              <a:rPr lang="nl-NL" dirty="0"/>
              <a:t>Lane 1</a:t>
            </a:r>
          </a:p>
        </p:txBody>
      </p:sp>
      <p:sp>
        <p:nvSpPr>
          <p:cNvPr id="194" name="Tijdelijke aanduiding voor tekst 173">
            <a:extLst>
              <a:ext uri="{FF2B5EF4-FFF2-40B4-BE49-F238E27FC236}">
                <a16:creationId xmlns:a16="http://schemas.microsoft.com/office/drawing/2014/main" id="{9D2075CB-45A8-40C9-A61F-1C8D5DB36A1B}"/>
              </a:ext>
            </a:extLst>
          </p:cNvPr>
          <p:cNvSpPr>
            <a:spLocks noGrp="1"/>
          </p:cNvSpPr>
          <p:nvPr>
            <p:ph type="body" sz="quarter" idx="28" hasCustomPrompt="1"/>
          </p:nvPr>
        </p:nvSpPr>
        <p:spPr>
          <a:xfrm rot="16200000">
            <a:off x="508434" y="4840947"/>
            <a:ext cx="815340" cy="441553"/>
          </a:xfrm>
        </p:spPr>
        <p:txBody>
          <a:bodyPr anchor="ctr"/>
          <a:lstStyle>
            <a:lvl1pPr marL="0" indent="0" algn="ctr">
              <a:buNone/>
              <a:defRPr b="1">
                <a:solidFill>
                  <a:schemeClr val="bg1"/>
                </a:solidFill>
              </a:defRPr>
            </a:lvl1pPr>
          </a:lstStyle>
          <a:p>
            <a:pPr lvl="0"/>
            <a:r>
              <a:rPr lang="nl-NL" dirty="0"/>
              <a:t>Lane 2</a:t>
            </a:r>
          </a:p>
        </p:txBody>
      </p:sp>
      <p:sp>
        <p:nvSpPr>
          <p:cNvPr id="195" name="Tijdelijke aanduiding voor tekst 173">
            <a:extLst>
              <a:ext uri="{FF2B5EF4-FFF2-40B4-BE49-F238E27FC236}">
                <a16:creationId xmlns:a16="http://schemas.microsoft.com/office/drawing/2014/main" id="{D709B972-A5C2-48F1-9BCA-FAB71989BB9D}"/>
              </a:ext>
            </a:extLst>
          </p:cNvPr>
          <p:cNvSpPr>
            <a:spLocks noGrp="1"/>
          </p:cNvSpPr>
          <p:nvPr>
            <p:ph type="body" sz="quarter" idx="29" hasCustomPrompt="1"/>
          </p:nvPr>
        </p:nvSpPr>
        <p:spPr>
          <a:xfrm rot="16200000">
            <a:off x="508435" y="5701244"/>
            <a:ext cx="815340" cy="441553"/>
          </a:xfrm>
        </p:spPr>
        <p:txBody>
          <a:bodyPr anchor="ctr"/>
          <a:lstStyle>
            <a:lvl1pPr marL="0" indent="0" algn="ctr">
              <a:buNone/>
              <a:defRPr b="1">
                <a:solidFill>
                  <a:schemeClr val="bg1"/>
                </a:solidFill>
              </a:defRPr>
            </a:lvl1pPr>
          </a:lstStyle>
          <a:p>
            <a:pPr lvl="0"/>
            <a:r>
              <a:rPr lang="nl-NL" dirty="0"/>
              <a:t>Lane 3</a:t>
            </a:r>
          </a:p>
        </p:txBody>
      </p:sp>
      <p:pic>
        <p:nvPicPr>
          <p:cNvPr id="57" name="Afbeelding 56">
            <a:extLst>
              <a:ext uri="{FF2B5EF4-FFF2-40B4-BE49-F238E27FC236}">
                <a16:creationId xmlns:a16="http://schemas.microsoft.com/office/drawing/2014/main" id="{AAF1029D-C3ED-4C63-A6F1-655BF723D9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4173152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kst-kolommen 4">
    <p:spTree>
      <p:nvGrpSpPr>
        <p:cNvPr id="1" name=""/>
        <p:cNvGrpSpPr/>
        <p:nvPr/>
      </p:nvGrpSpPr>
      <p:grpSpPr>
        <a:xfrm>
          <a:off x="0" y="0"/>
          <a:ext cx="0" cy="0"/>
          <a:chOff x="0" y="0"/>
          <a:chExt cx="0" cy="0"/>
        </a:xfrm>
      </p:grpSpPr>
      <p:sp>
        <p:nvSpPr>
          <p:cNvPr id="189" name="Vrije vorm: vorm 188">
            <a:extLst>
              <a:ext uri="{FF2B5EF4-FFF2-40B4-BE49-F238E27FC236}">
                <a16:creationId xmlns:a16="http://schemas.microsoft.com/office/drawing/2014/main" id="{12F6A3A3-4AE8-4A75-899F-DD95DD64319F}"/>
              </a:ext>
            </a:extLst>
          </p:cNvPr>
          <p:cNvSpPr/>
          <p:nvPr userDrawn="1"/>
        </p:nvSpPr>
        <p:spPr>
          <a:xfrm>
            <a:off x="3419892" y="1482551"/>
            <a:ext cx="2628000" cy="2202434"/>
          </a:xfrm>
          <a:custGeom>
            <a:avLst/>
            <a:gdLst>
              <a:gd name="connsiteX0" fmla="*/ 0 w 3452622"/>
              <a:gd name="connsiteY0" fmla="*/ 0 h 1718309"/>
              <a:gd name="connsiteX1" fmla="*/ 3452622 w 3452622"/>
              <a:gd name="connsiteY1" fmla="*/ 0 h 1718309"/>
              <a:gd name="connsiteX2" fmla="*/ 3452622 w 3452622"/>
              <a:gd name="connsiteY2" fmla="*/ 1718310 h 1718309"/>
              <a:gd name="connsiteX3" fmla="*/ 0 w 3452622"/>
              <a:gd name="connsiteY3" fmla="*/ 1718310 h 1718309"/>
            </a:gdLst>
            <a:ahLst/>
            <a:cxnLst>
              <a:cxn ang="0">
                <a:pos x="connsiteX0" y="connsiteY0"/>
              </a:cxn>
              <a:cxn ang="0">
                <a:pos x="connsiteX1" y="connsiteY1"/>
              </a:cxn>
              <a:cxn ang="0">
                <a:pos x="connsiteX2" y="connsiteY2"/>
              </a:cxn>
              <a:cxn ang="0">
                <a:pos x="connsiteX3" y="connsiteY3"/>
              </a:cxn>
            </a:cxnLst>
            <a:rect l="l" t="t" r="r" b="b"/>
            <a:pathLst>
              <a:path w="3452622" h="1718309">
                <a:moveTo>
                  <a:pt x="0" y="0"/>
                </a:moveTo>
                <a:lnTo>
                  <a:pt x="3452622" y="0"/>
                </a:lnTo>
                <a:lnTo>
                  <a:pt x="3452622" y="1718310"/>
                </a:lnTo>
                <a:lnTo>
                  <a:pt x="0" y="1718310"/>
                </a:lnTo>
                <a:close/>
              </a:path>
            </a:pathLst>
          </a:custGeom>
          <a:solidFill>
            <a:srgbClr val="F2F2F2"/>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2DC34783-92B1-4F2C-8C1D-1C1694349953}"/>
              </a:ext>
            </a:extLst>
          </p:cNvPr>
          <p:cNvSpPr/>
          <p:nvPr userDrawn="1"/>
        </p:nvSpPr>
        <p:spPr>
          <a:xfrm>
            <a:off x="695675" y="1482551"/>
            <a:ext cx="2628000" cy="2202434"/>
          </a:xfrm>
          <a:custGeom>
            <a:avLst/>
            <a:gdLst>
              <a:gd name="connsiteX0" fmla="*/ 0 w 3452622"/>
              <a:gd name="connsiteY0" fmla="*/ 0 h 1718309"/>
              <a:gd name="connsiteX1" fmla="*/ 3452622 w 3452622"/>
              <a:gd name="connsiteY1" fmla="*/ 0 h 1718309"/>
              <a:gd name="connsiteX2" fmla="*/ 3452622 w 3452622"/>
              <a:gd name="connsiteY2" fmla="*/ 1718310 h 1718309"/>
              <a:gd name="connsiteX3" fmla="*/ 0 w 3452622"/>
              <a:gd name="connsiteY3" fmla="*/ 1718310 h 1718309"/>
            </a:gdLst>
            <a:ahLst/>
            <a:cxnLst>
              <a:cxn ang="0">
                <a:pos x="connsiteX0" y="connsiteY0"/>
              </a:cxn>
              <a:cxn ang="0">
                <a:pos x="connsiteX1" y="connsiteY1"/>
              </a:cxn>
              <a:cxn ang="0">
                <a:pos x="connsiteX2" y="connsiteY2"/>
              </a:cxn>
              <a:cxn ang="0">
                <a:pos x="connsiteX3" y="connsiteY3"/>
              </a:cxn>
            </a:cxnLst>
            <a:rect l="l" t="t" r="r" b="b"/>
            <a:pathLst>
              <a:path w="3452622" h="1718309">
                <a:moveTo>
                  <a:pt x="0" y="0"/>
                </a:moveTo>
                <a:lnTo>
                  <a:pt x="3452622" y="0"/>
                </a:lnTo>
                <a:lnTo>
                  <a:pt x="3452622" y="1718310"/>
                </a:lnTo>
                <a:lnTo>
                  <a:pt x="0" y="1718310"/>
                </a:lnTo>
                <a:close/>
              </a:path>
            </a:pathLst>
          </a:custGeom>
          <a:solidFill>
            <a:srgbClr val="F2F2F2"/>
          </a:solidFill>
          <a:ln w="7620" cap="flat">
            <a:noFill/>
            <a:prstDash val="solid"/>
            <a:miter/>
          </a:ln>
        </p:spPr>
        <p:txBody>
          <a:bodyPr rtlCol="0" anchor="ctr"/>
          <a:lstStyle/>
          <a:p>
            <a:endParaRPr lang="nl-NL"/>
          </a:p>
        </p:txBody>
      </p:sp>
      <p:sp>
        <p:nvSpPr>
          <p:cNvPr id="168" name="Vrije vorm: vorm 167">
            <a:extLst>
              <a:ext uri="{FF2B5EF4-FFF2-40B4-BE49-F238E27FC236}">
                <a16:creationId xmlns:a16="http://schemas.microsoft.com/office/drawing/2014/main" id="{94B16A5C-0254-49FE-9630-E9959DD351F2}"/>
              </a:ext>
            </a:extLst>
          </p:cNvPr>
          <p:cNvSpPr/>
          <p:nvPr userDrawn="1"/>
        </p:nvSpPr>
        <p:spPr>
          <a:xfrm>
            <a:off x="695676" y="1482551"/>
            <a:ext cx="2628000" cy="452628"/>
          </a:xfrm>
          <a:custGeom>
            <a:avLst/>
            <a:gdLst>
              <a:gd name="connsiteX0" fmla="*/ 0 w 3452622"/>
              <a:gd name="connsiteY0" fmla="*/ 0 h 452628"/>
              <a:gd name="connsiteX1" fmla="*/ 3452622 w 3452622"/>
              <a:gd name="connsiteY1" fmla="*/ 0 h 452628"/>
              <a:gd name="connsiteX2" fmla="*/ 3452622 w 3452622"/>
              <a:gd name="connsiteY2" fmla="*/ 452628 h 452628"/>
              <a:gd name="connsiteX3" fmla="*/ 0 w 3452622"/>
              <a:gd name="connsiteY3" fmla="*/ 452628 h 452628"/>
            </a:gdLst>
            <a:ahLst/>
            <a:cxnLst>
              <a:cxn ang="0">
                <a:pos x="connsiteX0" y="connsiteY0"/>
              </a:cxn>
              <a:cxn ang="0">
                <a:pos x="connsiteX1" y="connsiteY1"/>
              </a:cxn>
              <a:cxn ang="0">
                <a:pos x="connsiteX2" y="connsiteY2"/>
              </a:cxn>
              <a:cxn ang="0">
                <a:pos x="connsiteX3" y="connsiteY3"/>
              </a:cxn>
            </a:cxnLst>
            <a:rect l="l" t="t" r="r" b="b"/>
            <a:pathLst>
              <a:path w="3452622" h="452628">
                <a:moveTo>
                  <a:pt x="0" y="0"/>
                </a:moveTo>
                <a:lnTo>
                  <a:pt x="3452622" y="0"/>
                </a:lnTo>
                <a:lnTo>
                  <a:pt x="3452622" y="452628"/>
                </a:lnTo>
                <a:lnTo>
                  <a:pt x="0" y="452628"/>
                </a:lnTo>
                <a:close/>
              </a:path>
            </a:pathLst>
          </a:custGeom>
          <a:solidFill>
            <a:srgbClr val="0FA880"/>
          </a:solidFill>
          <a:ln w="7620" cap="flat">
            <a:noFill/>
            <a:prstDash val="solid"/>
            <a:miter/>
          </a:ln>
        </p:spPr>
        <p:txBody>
          <a:bodyPr rtlCol="0" anchor="ctr"/>
          <a:lstStyle/>
          <a:p>
            <a:endParaRPr lang="nl-NL"/>
          </a:p>
        </p:txBody>
      </p:sp>
      <p:sp>
        <p:nvSpPr>
          <p:cNvPr id="169" name="Vrije vorm: vorm 168">
            <a:extLst>
              <a:ext uri="{FF2B5EF4-FFF2-40B4-BE49-F238E27FC236}">
                <a16:creationId xmlns:a16="http://schemas.microsoft.com/office/drawing/2014/main" id="{3D0B75A9-0D38-4D8A-B2B7-D29A6089B923}"/>
              </a:ext>
            </a:extLst>
          </p:cNvPr>
          <p:cNvSpPr/>
          <p:nvPr userDrawn="1"/>
        </p:nvSpPr>
        <p:spPr>
          <a:xfrm>
            <a:off x="3419892" y="1482551"/>
            <a:ext cx="2628000" cy="452628"/>
          </a:xfrm>
          <a:custGeom>
            <a:avLst/>
            <a:gdLst>
              <a:gd name="connsiteX0" fmla="*/ 0 w 3452622"/>
              <a:gd name="connsiteY0" fmla="*/ 0 h 452628"/>
              <a:gd name="connsiteX1" fmla="*/ 3452622 w 3452622"/>
              <a:gd name="connsiteY1" fmla="*/ 0 h 452628"/>
              <a:gd name="connsiteX2" fmla="*/ 3452622 w 3452622"/>
              <a:gd name="connsiteY2" fmla="*/ 452628 h 452628"/>
              <a:gd name="connsiteX3" fmla="*/ 0 w 3452622"/>
              <a:gd name="connsiteY3" fmla="*/ 452628 h 452628"/>
            </a:gdLst>
            <a:ahLst/>
            <a:cxnLst>
              <a:cxn ang="0">
                <a:pos x="connsiteX0" y="connsiteY0"/>
              </a:cxn>
              <a:cxn ang="0">
                <a:pos x="connsiteX1" y="connsiteY1"/>
              </a:cxn>
              <a:cxn ang="0">
                <a:pos x="connsiteX2" y="connsiteY2"/>
              </a:cxn>
              <a:cxn ang="0">
                <a:pos x="connsiteX3" y="connsiteY3"/>
              </a:cxn>
            </a:cxnLst>
            <a:rect l="l" t="t" r="r" b="b"/>
            <a:pathLst>
              <a:path w="3452622" h="452628">
                <a:moveTo>
                  <a:pt x="0" y="0"/>
                </a:moveTo>
                <a:lnTo>
                  <a:pt x="3452622" y="0"/>
                </a:lnTo>
                <a:lnTo>
                  <a:pt x="3452622" y="452628"/>
                </a:lnTo>
                <a:lnTo>
                  <a:pt x="0" y="452628"/>
                </a:lnTo>
                <a:close/>
              </a:path>
            </a:pathLst>
          </a:custGeom>
          <a:solidFill>
            <a:srgbClr val="0FA880"/>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11" name="Vrije vorm: vorm 10">
            <a:extLst>
              <a:ext uri="{FF2B5EF4-FFF2-40B4-BE49-F238E27FC236}">
                <a16:creationId xmlns:a16="http://schemas.microsoft.com/office/drawing/2014/main" id="{90CCA9C7-54C9-4CE8-B5ED-1327A1146E3C}"/>
              </a:ext>
            </a:extLst>
          </p:cNvPr>
          <p:cNvSpPr/>
          <p:nvPr userDrawn="1"/>
        </p:nvSpPr>
        <p:spPr>
          <a:xfrm>
            <a:off x="695676" y="3793755"/>
            <a:ext cx="2628000" cy="2535936"/>
          </a:xfrm>
          <a:custGeom>
            <a:avLst/>
            <a:gdLst>
              <a:gd name="connsiteX0" fmla="*/ 0 w 3452622"/>
              <a:gd name="connsiteY0" fmla="*/ 0 h 2535936"/>
              <a:gd name="connsiteX1" fmla="*/ 3452622 w 3452622"/>
              <a:gd name="connsiteY1" fmla="*/ 0 h 2535936"/>
              <a:gd name="connsiteX2" fmla="*/ 3452622 w 3452622"/>
              <a:gd name="connsiteY2" fmla="*/ 2535936 h 2535936"/>
              <a:gd name="connsiteX3" fmla="*/ 0 w 3452622"/>
              <a:gd name="connsiteY3" fmla="*/ 2535936 h 2535936"/>
            </a:gdLst>
            <a:ahLst/>
            <a:cxnLst>
              <a:cxn ang="0">
                <a:pos x="connsiteX0" y="connsiteY0"/>
              </a:cxn>
              <a:cxn ang="0">
                <a:pos x="connsiteX1" y="connsiteY1"/>
              </a:cxn>
              <a:cxn ang="0">
                <a:pos x="connsiteX2" y="connsiteY2"/>
              </a:cxn>
              <a:cxn ang="0">
                <a:pos x="connsiteX3" y="connsiteY3"/>
              </a:cxn>
            </a:cxnLst>
            <a:rect l="l" t="t" r="r" b="b"/>
            <a:pathLst>
              <a:path w="3452622" h="2535936">
                <a:moveTo>
                  <a:pt x="0" y="0"/>
                </a:moveTo>
                <a:lnTo>
                  <a:pt x="3452622" y="0"/>
                </a:lnTo>
                <a:lnTo>
                  <a:pt x="3452622" y="2535936"/>
                </a:lnTo>
                <a:lnTo>
                  <a:pt x="0" y="2535936"/>
                </a:lnTo>
                <a:close/>
              </a:path>
            </a:pathLst>
          </a:custGeom>
          <a:solidFill>
            <a:srgbClr val="F2F2F2"/>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4B2A795C-4C57-4364-A890-04D8927CB73A}"/>
              </a:ext>
            </a:extLst>
          </p:cNvPr>
          <p:cNvSpPr/>
          <p:nvPr userDrawn="1"/>
        </p:nvSpPr>
        <p:spPr>
          <a:xfrm>
            <a:off x="3419892" y="3793755"/>
            <a:ext cx="2628000" cy="2535936"/>
          </a:xfrm>
          <a:custGeom>
            <a:avLst/>
            <a:gdLst>
              <a:gd name="connsiteX0" fmla="*/ 0 w 3452622"/>
              <a:gd name="connsiteY0" fmla="*/ 0 h 2535936"/>
              <a:gd name="connsiteX1" fmla="*/ 3452622 w 3452622"/>
              <a:gd name="connsiteY1" fmla="*/ 0 h 2535936"/>
              <a:gd name="connsiteX2" fmla="*/ 3452622 w 3452622"/>
              <a:gd name="connsiteY2" fmla="*/ 2535936 h 2535936"/>
              <a:gd name="connsiteX3" fmla="*/ 0 w 3452622"/>
              <a:gd name="connsiteY3" fmla="*/ 2535936 h 2535936"/>
            </a:gdLst>
            <a:ahLst/>
            <a:cxnLst>
              <a:cxn ang="0">
                <a:pos x="connsiteX0" y="connsiteY0"/>
              </a:cxn>
              <a:cxn ang="0">
                <a:pos x="connsiteX1" y="connsiteY1"/>
              </a:cxn>
              <a:cxn ang="0">
                <a:pos x="connsiteX2" y="connsiteY2"/>
              </a:cxn>
              <a:cxn ang="0">
                <a:pos x="connsiteX3" y="connsiteY3"/>
              </a:cxn>
            </a:cxnLst>
            <a:rect l="l" t="t" r="r" b="b"/>
            <a:pathLst>
              <a:path w="3452622" h="2535936">
                <a:moveTo>
                  <a:pt x="0" y="0"/>
                </a:moveTo>
                <a:lnTo>
                  <a:pt x="3452622" y="0"/>
                </a:lnTo>
                <a:lnTo>
                  <a:pt x="3452622" y="2535936"/>
                </a:lnTo>
                <a:lnTo>
                  <a:pt x="0" y="2535936"/>
                </a:lnTo>
                <a:close/>
              </a:path>
            </a:pathLst>
          </a:custGeom>
          <a:solidFill>
            <a:srgbClr val="F2F2F2"/>
          </a:solidFill>
          <a:ln w="7620"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ED6D799-9BC0-4997-8693-089564E5F966}"/>
              </a:ext>
            </a:extLst>
          </p:cNvPr>
          <p:cNvSpPr/>
          <p:nvPr userDrawn="1"/>
        </p:nvSpPr>
        <p:spPr>
          <a:xfrm>
            <a:off x="6144108" y="3793755"/>
            <a:ext cx="2628000" cy="2535936"/>
          </a:xfrm>
          <a:custGeom>
            <a:avLst/>
            <a:gdLst>
              <a:gd name="connsiteX0" fmla="*/ 0 w 3452622"/>
              <a:gd name="connsiteY0" fmla="*/ 0 h 2535936"/>
              <a:gd name="connsiteX1" fmla="*/ 3452622 w 3452622"/>
              <a:gd name="connsiteY1" fmla="*/ 0 h 2535936"/>
              <a:gd name="connsiteX2" fmla="*/ 3452622 w 3452622"/>
              <a:gd name="connsiteY2" fmla="*/ 2535936 h 2535936"/>
              <a:gd name="connsiteX3" fmla="*/ 0 w 3452622"/>
              <a:gd name="connsiteY3" fmla="*/ 2535936 h 2535936"/>
            </a:gdLst>
            <a:ahLst/>
            <a:cxnLst>
              <a:cxn ang="0">
                <a:pos x="connsiteX0" y="connsiteY0"/>
              </a:cxn>
              <a:cxn ang="0">
                <a:pos x="connsiteX1" y="connsiteY1"/>
              </a:cxn>
              <a:cxn ang="0">
                <a:pos x="connsiteX2" y="connsiteY2"/>
              </a:cxn>
              <a:cxn ang="0">
                <a:pos x="connsiteX3" y="connsiteY3"/>
              </a:cxn>
            </a:cxnLst>
            <a:rect l="l" t="t" r="r" b="b"/>
            <a:pathLst>
              <a:path w="3452622" h="2535936">
                <a:moveTo>
                  <a:pt x="0" y="0"/>
                </a:moveTo>
                <a:lnTo>
                  <a:pt x="3452622" y="0"/>
                </a:lnTo>
                <a:lnTo>
                  <a:pt x="3452622" y="2535936"/>
                </a:lnTo>
                <a:lnTo>
                  <a:pt x="0" y="2535936"/>
                </a:lnTo>
                <a:close/>
              </a:path>
            </a:pathLst>
          </a:custGeom>
          <a:solidFill>
            <a:srgbClr val="F2F2F2"/>
          </a:solidFill>
          <a:ln w="7620"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EA25FFEE-7224-47F2-A301-E0E782F3134F}"/>
              </a:ext>
            </a:extLst>
          </p:cNvPr>
          <p:cNvSpPr/>
          <p:nvPr userDrawn="1"/>
        </p:nvSpPr>
        <p:spPr>
          <a:xfrm rot="16200000">
            <a:off x="508606" y="3980827"/>
            <a:ext cx="815340" cy="441197"/>
          </a:xfrm>
          <a:custGeom>
            <a:avLst/>
            <a:gdLst>
              <a:gd name="connsiteX0" fmla="*/ 0 w 815340"/>
              <a:gd name="connsiteY0" fmla="*/ 0 h 441197"/>
              <a:gd name="connsiteX1" fmla="*/ 815340 w 815340"/>
              <a:gd name="connsiteY1" fmla="*/ 0 h 441197"/>
              <a:gd name="connsiteX2" fmla="*/ 815340 w 815340"/>
              <a:gd name="connsiteY2" fmla="*/ 441198 h 441197"/>
              <a:gd name="connsiteX3" fmla="*/ 0 w 815340"/>
              <a:gd name="connsiteY3" fmla="*/ 441198 h 441197"/>
            </a:gdLst>
            <a:ahLst/>
            <a:cxnLst>
              <a:cxn ang="0">
                <a:pos x="connsiteX0" y="connsiteY0"/>
              </a:cxn>
              <a:cxn ang="0">
                <a:pos x="connsiteX1" y="connsiteY1"/>
              </a:cxn>
              <a:cxn ang="0">
                <a:pos x="connsiteX2" y="connsiteY2"/>
              </a:cxn>
              <a:cxn ang="0">
                <a:pos x="connsiteX3" y="connsiteY3"/>
              </a:cxn>
            </a:cxnLst>
            <a:rect l="l" t="t" r="r" b="b"/>
            <a:pathLst>
              <a:path w="815340" h="441197">
                <a:moveTo>
                  <a:pt x="0" y="0"/>
                </a:moveTo>
                <a:lnTo>
                  <a:pt x="815340" y="0"/>
                </a:lnTo>
                <a:lnTo>
                  <a:pt x="815340" y="441198"/>
                </a:lnTo>
                <a:lnTo>
                  <a:pt x="0" y="441198"/>
                </a:lnTo>
                <a:close/>
              </a:path>
            </a:pathLst>
          </a:custGeom>
          <a:solidFill>
            <a:srgbClr val="164193"/>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5D078774-7706-490C-A163-0110D2246C36}"/>
              </a:ext>
            </a:extLst>
          </p:cNvPr>
          <p:cNvSpPr/>
          <p:nvPr userDrawn="1"/>
        </p:nvSpPr>
        <p:spPr>
          <a:xfrm rot="16200000">
            <a:off x="508605" y="4841125"/>
            <a:ext cx="815340" cy="441197"/>
          </a:xfrm>
          <a:custGeom>
            <a:avLst/>
            <a:gdLst>
              <a:gd name="connsiteX0" fmla="*/ 0 w 815340"/>
              <a:gd name="connsiteY0" fmla="*/ 0 h 441197"/>
              <a:gd name="connsiteX1" fmla="*/ 815340 w 815340"/>
              <a:gd name="connsiteY1" fmla="*/ 0 h 441197"/>
              <a:gd name="connsiteX2" fmla="*/ 815340 w 815340"/>
              <a:gd name="connsiteY2" fmla="*/ 441198 h 441197"/>
              <a:gd name="connsiteX3" fmla="*/ 0 w 815340"/>
              <a:gd name="connsiteY3" fmla="*/ 441198 h 441197"/>
            </a:gdLst>
            <a:ahLst/>
            <a:cxnLst>
              <a:cxn ang="0">
                <a:pos x="connsiteX0" y="connsiteY0"/>
              </a:cxn>
              <a:cxn ang="0">
                <a:pos x="connsiteX1" y="connsiteY1"/>
              </a:cxn>
              <a:cxn ang="0">
                <a:pos x="connsiteX2" y="connsiteY2"/>
              </a:cxn>
              <a:cxn ang="0">
                <a:pos x="connsiteX3" y="connsiteY3"/>
              </a:cxn>
            </a:cxnLst>
            <a:rect l="l" t="t" r="r" b="b"/>
            <a:pathLst>
              <a:path w="815340" h="441197">
                <a:moveTo>
                  <a:pt x="0" y="0"/>
                </a:moveTo>
                <a:lnTo>
                  <a:pt x="815340" y="0"/>
                </a:lnTo>
                <a:lnTo>
                  <a:pt x="815340" y="441198"/>
                </a:lnTo>
                <a:lnTo>
                  <a:pt x="0" y="441198"/>
                </a:lnTo>
                <a:close/>
              </a:path>
            </a:pathLst>
          </a:custGeom>
          <a:solidFill>
            <a:srgbClr val="164193"/>
          </a:solidFill>
          <a:ln w="7620"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40D3028-13DA-45B9-8016-7A03226DA246}"/>
              </a:ext>
            </a:extLst>
          </p:cNvPr>
          <p:cNvSpPr/>
          <p:nvPr userDrawn="1"/>
        </p:nvSpPr>
        <p:spPr>
          <a:xfrm rot="16200000">
            <a:off x="508605" y="5701422"/>
            <a:ext cx="815340" cy="441197"/>
          </a:xfrm>
          <a:custGeom>
            <a:avLst/>
            <a:gdLst>
              <a:gd name="connsiteX0" fmla="*/ 0 w 815340"/>
              <a:gd name="connsiteY0" fmla="*/ 0 h 441197"/>
              <a:gd name="connsiteX1" fmla="*/ 815340 w 815340"/>
              <a:gd name="connsiteY1" fmla="*/ 0 h 441197"/>
              <a:gd name="connsiteX2" fmla="*/ 815340 w 815340"/>
              <a:gd name="connsiteY2" fmla="*/ 441198 h 441197"/>
              <a:gd name="connsiteX3" fmla="*/ 0 w 815340"/>
              <a:gd name="connsiteY3" fmla="*/ 441198 h 441197"/>
            </a:gdLst>
            <a:ahLst/>
            <a:cxnLst>
              <a:cxn ang="0">
                <a:pos x="connsiteX0" y="connsiteY0"/>
              </a:cxn>
              <a:cxn ang="0">
                <a:pos x="connsiteX1" y="connsiteY1"/>
              </a:cxn>
              <a:cxn ang="0">
                <a:pos x="connsiteX2" y="connsiteY2"/>
              </a:cxn>
              <a:cxn ang="0">
                <a:pos x="connsiteX3" y="connsiteY3"/>
              </a:cxn>
            </a:cxnLst>
            <a:rect l="l" t="t" r="r" b="b"/>
            <a:pathLst>
              <a:path w="815340" h="441197">
                <a:moveTo>
                  <a:pt x="0" y="0"/>
                </a:moveTo>
                <a:lnTo>
                  <a:pt x="815340" y="0"/>
                </a:lnTo>
                <a:lnTo>
                  <a:pt x="815340" y="441198"/>
                </a:lnTo>
                <a:lnTo>
                  <a:pt x="0" y="441198"/>
                </a:lnTo>
                <a:close/>
              </a:path>
            </a:pathLst>
          </a:custGeom>
          <a:solidFill>
            <a:srgbClr val="164193"/>
          </a:solidFill>
          <a:ln w="7620" cap="flat">
            <a:noFill/>
            <a:prstDash val="solid"/>
            <a:miter/>
          </a:ln>
        </p:spPr>
        <p:txBody>
          <a:bodyPr rtlCol="0" anchor="ctr"/>
          <a:lstStyle/>
          <a:p>
            <a:endParaRPr lang="nl-NL"/>
          </a:p>
        </p:txBody>
      </p:sp>
      <p:sp>
        <p:nvSpPr>
          <p:cNvPr id="174" name="Tijdelijke aanduiding voor tekst 173">
            <a:extLst>
              <a:ext uri="{FF2B5EF4-FFF2-40B4-BE49-F238E27FC236}">
                <a16:creationId xmlns:a16="http://schemas.microsoft.com/office/drawing/2014/main" id="{5DA58640-B776-4814-8E7E-58D690D6C207}"/>
              </a:ext>
            </a:extLst>
          </p:cNvPr>
          <p:cNvSpPr>
            <a:spLocks noGrp="1"/>
          </p:cNvSpPr>
          <p:nvPr>
            <p:ph type="body" sz="quarter" idx="21" hasCustomPrompt="1"/>
          </p:nvPr>
        </p:nvSpPr>
        <p:spPr>
          <a:xfrm>
            <a:off x="839676" y="1482551"/>
            <a:ext cx="2357187" cy="449865"/>
          </a:xfrm>
        </p:spPr>
        <p:txBody>
          <a:bodyPr anchor="ctr"/>
          <a:lstStyle>
            <a:lvl1pPr marL="0" indent="0" algn="ctr">
              <a:buNone/>
              <a:defRPr b="1">
                <a:solidFill>
                  <a:schemeClr val="bg1"/>
                </a:solidFill>
              </a:defRPr>
            </a:lvl1pPr>
          </a:lstStyle>
          <a:p>
            <a:pPr lvl="0"/>
            <a:r>
              <a:rPr lang="nl-NL" dirty="0"/>
              <a:t>Subtitel</a:t>
            </a:r>
          </a:p>
        </p:txBody>
      </p:sp>
      <p:sp>
        <p:nvSpPr>
          <p:cNvPr id="179" name="Tijdelijke aanduiding voor tekst 173">
            <a:extLst>
              <a:ext uri="{FF2B5EF4-FFF2-40B4-BE49-F238E27FC236}">
                <a16:creationId xmlns:a16="http://schemas.microsoft.com/office/drawing/2014/main" id="{CE4F88D0-8A96-455A-8E8A-9A743BE9FD98}"/>
              </a:ext>
            </a:extLst>
          </p:cNvPr>
          <p:cNvSpPr>
            <a:spLocks noGrp="1"/>
          </p:cNvSpPr>
          <p:nvPr>
            <p:ph type="body" sz="quarter" idx="22" hasCustomPrompt="1"/>
          </p:nvPr>
        </p:nvSpPr>
        <p:spPr>
          <a:xfrm>
            <a:off x="3554892" y="1482551"/>
            <a:ext cx="2358000" cy="449865"/>
          </a:xfrm>
        </p:spPr>
        <p:txBody>
          <a:bodyPr anchor="ctr"/>
          <a:lstStyle>
            <a:lvl1pPr marL="0" indent="0" algn="ctr">
              <a:buNone/>
              <a:defRPr b="1">
                <a:solidFill>
                  <a:schemeClr val="bg1"/>
                </a:solidFill>
              </a:defRPr>
            </a:lvl1pPr>
          </a:lstStyle>
          <a:p>
            <a:pPr lvl="0"/>
            <a:r>
              <a:rPr lang="nl-NL" dirty="0"/>
              <a:t>Subtitel</a:t>
            </a:r>
          </a:p>
        </p:txBody>
      </p:sp>
      <p:sp>
        <p:nvSpPr>
          <p:cNvPr id="184" name="Tijdelijke aanduiding voor tekst 182">
            <a:extLst>
              <a:ext uri="{FF2B5EF4-FFF2-40B4-BE49-F238E27FC236}">
                <a16:creationId xmlns:a16="http://schemas.microsoft.com/office/drawing/2014/main" id="{6D324C8D-DC34-4594-AEAB-3BD5B87E284B}"/>
              </a:ext>
            </a:extLst>
          </p:cNvPr>
          <p:cNvSpPr>
            <a:spLocks noGrp="1"/>
          </p:cNvSpPr>
          <p:nvPr>
            <p:ph type="body" sz="quarter" idx="24"/>
          </p:nvPr>
        </p:nvSpPr>
        <p:spPr>
          <a:xfrm>
            <a:off x="839676" y="2030908"/>
            <a:ext cx="2357187" cy="1548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85" name="Tijdelijke aanduiding voor tekst 182">
            <a:extLst>
              <a:ext uri="{FF2B5EF4-FFF2-40B4-BE49-F238E27FC236}">
                <a16:creationId xmlns:a16="http://schemas.microsoft.com/office/drawing/2014/main" id="{9A037FA5-7745-4D8A-802C-1FF5265F4BD5}"/>
              </a:ext>
            </a:extLst>
          </p:cNvPr>
          <p:cNvSpPr>
            <a:spLocks noGrp="1"/>
          </p:cNvSpPr>
          <p:nvPr>
            <p:ph type="body" sz="quarter" idx="25"/>
          </p:nvPr>
        </p:nvSpPr>
        <p:spPr>
          <a:xfrm>
            <a:off x="3554892" y="2030908"/>
            <a:ext cx="2358000" cy="1548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3" name="Tijdelijke aanduiding voor tekst 173">
            <a:extLst>
              <a:ext uri="{FF2B5EF4-FFF2-40B4-BE49-F238E27FC236}">
                <a16:creationId xmlns:a16="http://schemas.microsoft.com/office/drawing/2014/main" id="{EBCE782F-CD1A-416E-A944-63001F929A7D}"/>
              </a:ext>
            </a:extLst>
          </p:cNvPr>
          <p:cNvSpPr>
            <a:spLocks noGrp="1"/>
          </p:cNvSpPr>
          <p:nvPr>
            <p:ph type="body" sz="quarter" idx="27" hasCustomPrompt="1"/>
          </p:nvPr>
        </p:nvSpPr>
        <p:spPr>
          <a:xfrm rot="16200000">
            <a:off x="508434" y="3980649"/>
            <a:ext cx="815340" cy="441552"/>
          </a:xfrm>
        </p:spPr>
        <p:txBody>
          <a:bodyPr anchor="ctr"/>
          <a:lstStyle>
            <a:lvl1pPr marL="0" indent="0" algn="ctr">
              <a:buNone/>
              <a:defRPr b="1">
                <a:solidFill>
                  <a:schemeClr val="bg1"/>
                </a:solidFill>
              </a:defRPr>
            </a:lvl1pPr>
          </a:lstStyle>
          <a:p>
            <a:pPr lvl="0"/>
            <a:r>
              <a:rPr lang="nl-NL" dirty="0"/>
              <a:t>Lane 1</a:t>
            </a:r>
          </a:p>
        </p:txBody>
      </p:sp>
      <p:sp>
        <p:nvSpPr>
          <p:cNvPr id="194" name="Tijdelijke aanduiding voor tekst 173">
            <a:extLst>
              <a:ext uri="{FF2B5EF4-FFF2-40B4-BE49-F238E27FC236}">
                <a16:creationId xmlns:a16="http://schemas.microsoft.com/office/drawing/2014/main" id="{9D2075CB-45A8-40C9-A61F-1C8D5DB36A1B}"/>
              </a:ext>
            </a:extLst>
          </p:cNvPr>
          <p:cNvSpPr>
            <a:spLocks noGrp="1"/>
          </p:cNvSpPr>
          <p:nvPr>
            <p:ph type="body" sz="quarter" idx="28" hasCustomPrompt="1"/>
          </p:nvPr>
        </p:nvSpPr>
        <p:spPr>
          <a:xfrm rot="16200000">
            <a:off x="508434" y="4840947"/>
            <a:ext cx="815340" cy="441553"/>
          </a:xfrm>
        </p:spPr>
        <p:txBody>
          <a:bodyPr anchor="ctr"/>
          <a:lstStyle>
            <a:lvl1pPr marL="0" indent="0" algn="ctr">
              <a:buNone/>
              <a:defRPr b="1">
                <a:solidFill>
                  <a:schemeClr val="bg1"/>
                </a:solidFill>
              </a:defRPr>
            </a:lvl1pPr>
          </a:lstStyle>
          <a:p>
            <a:pPr lvl="0"/>
            <a:r>
              <a:rPr lang="nl-NL" dirty="0"/>
              <a:t>Lane 2</a:t>
            </a:r>
          </a:p>
        </p:txBody>
      </p:sp>
      <p:sp>
        <p:nvSpPr>
          <p:cNvPr id="195" name="Tijdelijke aanduiding voor tekst 173">
            <a:extLst>
              <a:ext uri="{FF2B5EF4-FFF2-40B4-BE49-F238E27FC236}">
                <a16:creationId xmlns:a16="http://schemas.microsoft.com/office/drawing/2014/main" id="{D709B972-A5C2-48F1-9BCA-FAB71989BB9D}"/>
              </a:ext>
            </a:extLst>
          </p:cNvPr>
          <p:cNvSpPr>
            <a:spLocks noGrp="1"/>
          </p:cNvSpPr>
          <p:nvPr>
            <p:ph type="body" sz="quarter" idx="29" hasCustomPrompt="1"/>
          </p:nvPr>
        </p:nvSpPr>
        <p:spPr>
          <a:xfrm rot="16200000">
            <a:off x="508435" y="5701244"/>
            <a:ext cx="815340" cy="441553"/>
          </a:xfrm>
        </p:spPr>
        <p:txBody>
          <a:bodyPr anchor="ctr"/>
          <a:lstStyle>
            <a:lvl1pPr marL="0" indent="0" algn="ctr">
              <a:buNone/>
              <a:defRPr b="1">
                <a:solidFill>
                  <a:schemeClr val="bg1"/>
                </a:solidFill>
              </a:defRPr>
            </a:lvl1pPr>
          </a:lstStyle>
          <a:p>
            <a:pPr lvl="0"/>
            <a:r>
              <a:rPr lang="nl-NL" dirty="0"/>
              <a:t>Lane 3</a:t>
            </a:r>
          </a:p>
        </p:txBody>
      </p:sp>
      <p:sp>
        <p:nvSpPr>
          <p:cNvPr id="66" name="Vrije vorm: vorm 65">
            <a:extLst>
              <a:ext uri="{FF2B5EF4-FFF2-40B4-BE49-F238E27FC236}">
                <a16:creationId xmlns:a16="http://schemas.microsoft.com/office/drawing/2014/main" id="{9C7E3A52-084F-43C7-8FD1-2DAD2A391603}"/>
              </a:ext>
            </a:extLst>
          </p:cNvPr>
          <p:cNvSpPr/>
          <p:nvPr userDrawn="1"/>
        </p:nvSpPr>
        <p:spPr>
          <a:xfrm>
            <a:off x="6144108" y="1482551"/>
            <a:ext cx="2628000" cy="2202434"/>
          </a:xfrm>
          <a:custGeom>
            <a:avLst/>
            <a:gdLst>
              <a:gd name="connsiteX0" fmla="*/ 0 w 3452622"/>
              <a:gd name="connsiteY0" fmla="*/ 0 h 1718309"/>
              <a:gd name="connsiteX1" fmla="*/ 3452622 w 3452622"/>
              <a:gd name="connsiteY1" fmla="*/ 0 h 1718309"/>
              <a:gd name="connsiteX2" fmla="*/ 3452622 w 3452622"/>
              <a:gd name="connsiteY2" fmla="*/ 1718310 h 1718309"/>
              <a:gd name="connsiteX3" fmla="*/ 0 w 3452622"/>
              <a:gd name="connsiteY3" fmla="*/ 1718310 h 1718309"/>
            </a:gdLst>
            <a:ahLst/>
            <a:cxnLst>
              <a:cxn ang="0">
                <a:pos x="connsiteX0" y="connsiteY0"/>
              </a:cxn>
              <a:cxn ang="0">
                <a:pos x="connsiteX1" y="connsiteY1"/>
              </a:cxn>
              <a:cxn ang="0">
                <a:pos x="connsiteX2" y="connsiteY2"/>
              </a:cxn>
              <a:cxn ang="0">
                <a:pos x="connsiteX3" y="connsiteY3"/>
              </a:cxn>
            </a:cxnLst>
            <a:rect l="l" t="t" r="r" b="b"/>
            <a:pathLst>
              <a:path w="3452622" h="1718309">
                <a:moveTo>
                  <a:pt x="0" y="0"/>
                </a:moveTo>
                <a:lnTo>
                  <a:pt x="3452622" y="0"/>
                </a:lnTo>
                <a:lnTo>
                  <a:pt x="3452622" y="1718310"/>
                </a:lnTo>
                <a:lnTo>
                  <a:pt x="0" y="1718310"/>
                </a:lnTo>
                <a:close/>
              </a:path>
            </a:pathLst>
          </a:custGeom>
          <a:solidFill>
            <a:srgbClr val="F2F2F2"/>
          </a:solidFill>
          <a:ln w="7620" cap="flat">
            <a:noFill/>
            <a:prstDash val="solid"/>
            <a:miter/>
          </a:ln>
        </p:spPr>
        <p:txBody>
          <a:bodyPr rtlCol="0" anchor="ctr"/>
          <a:lstStyle/>
          <a:p>
            <a:endParaRPr lang="nl-NL"/>
          </a:p>
        </p:txBody>
      </p:sp>
      <p:sp>
        <p:nvSpPr>
          <p:cNvPr id="69" name="Tijdelijke aanduiding voor tekst 182">
            <a:extLst>
              <a:ext uri="{FF2B5EF4-FFF2-40B4-BE49-F238E27FC236}">
                <a16:creationId xmlns:a16="http://schemas.microsoft.com/office/drawing/2014/main" id="{0D97E93B-EFCA-48D6-B4BE-D1961CBFE0AF}"/>
              </a:ext>
            </a:extLst>
          </p:cNvPr>
          <p:cNvSpPr>
            <a:spLocks noGrp="1"/>
          </p:cNvSpPr>
          <p:nvPr>
            <p:ph type="body" sz="quarter" idx="31"/>
          </p:nvPr>
        </p:nvSpPr>
        <p:spPr>
          <a:xfrm>
            <a:off x="6279108" y="2030908"/>
            <a:ext cx="2358000" cy="1548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0" name="Vrije vorm: vorm 69">
            <a:extLst>
              <a:ext uri="{FF2B5EF4-FFF2-40B4-BE49-F238E27FC236}">
                <a16:creationId xmlns:a16="http://schemas.microsoft.com/office/drawing/2014/main" id="{E66856AE-74B6-4479-A7CB-646051C1E5E0}"/>
              </a:ext>
            </a:extLst>
          </p:cNvPr>
          <p:cNvSpPr/>
          <p:nvPr userDrawn="1"/>
        </p:nvSpPr>
        <p:spPr>
          <a:xfrm>
            <a:off x="8868323" y="1482551"/>
            <a:ext cx="2628000" cy="2202434"/>
          </a:xfrm>
          <a:custGeom>
            <a:avLst/>
            <a:gdLst>
              <a:gd name="connsiteX0" fmla="*/ 0 w 3452622"/>
              <a:gd name="connsiteY0" fmla="*/ 0 h 1718309"/>
              <a:gd name="connsiteX1" fmla="*/ 3452622 w 3452622"/>
              <a:gd name="connsiteY1" fmla="*/ 0 h 1718309"/>
              <a:gd name="connsiteX2" fmla="*/ 3452622 w 3452622"/>
              <a:gd name="connsiteY2" fmla="*/ 1718310 h 1718309"/>
              <a:gd name="connsiteX3" fmla="*/ 0 w 3452622"/>
              <a:gd name="connsiteY3" fmla="*/ 1718310 h 1718309"/>
            </a:gdLst>
            <a:ahLst/>
            <a:cxnLst>
              <a:cxn ang="0">
                <a:pos x="connsiteX0" y="connsiteY0"/>
              </a:cxn>
              <a:cxn ang="0">
                <a:pos x="connsiteX1" y="connsiteY1"/>
              </a:cxn>
              <a:cxn ang="0">
                <a:pos x="connsiteX2" y="connsiteY2"/>
              </a:cxn>
              <a:cxn ang="0">
                <a:pos x="connsiteX3" y="connsiteY3"/>
              </a:cxn>
            </a:cxnLst>
            <a:rect l="l" t="t" r="r" b="b"/>
            <a:pathLst>
              <a:path w="3452622" h="1718309">
                <a:moveTo>
                  <a:pt x="0" y="0"/>
                </a:moveTo>
                <a:lnTo>
                  <a:pt x="3452622" y="0"/>
                </a:lnTo>
                <a:lnTo>
                  <a:pt x="3452622" y="1718310"/>
                </a:lnTo>
                <a:lnTo>
                  <a:pt x="0" y="1718310"/>
                </a:lnTo>
                <a:close/>
              </a:path>
            </a:pathLst>
          </a:custGeom>
          <a:solidFill>
            <a:srgbClr val="F2F2F2"/>
          </a:solidFill>
          <a:ln w="7620" cap="flat">
            <a:noFill/>
            <a:prstDash val="solid"/>
            <a:miter/>
          </a:ln>
        </p:spPr>
        <p:txBody>
          <a:bodyPr rtlCol="0" anchor="ctr"/>
          <a:lstStyle/>
          <a:p>
            <a:endParaRPr lang="nl-NL"/>
          </a:p>
        </p:txBody>
      </p:sp>
      <p:sp>
        <p:nvSpPr>
          <p:cNvPr id="72" name="Tijdelijke aanduiding voor tekst 182">
            <a:extLst>
              <a:ext uri="{FF2B5EF4-FFF2-40B4-BE49-F238E27FC236}">
                <a16:creationId xmlns:a16="http://schemas.microsoft.com/office/drawing/2014/main" id="{6D487B47-1B3D-46C4-A877-2F527EC34F9E}"/>
              </a:ext>
            </a:extLst>
          </p:cNvPr>
          <p:cNvSpPr>
            <a:spLocks noGrp="1"/>
          </p:cNvSpPr>
          <p:nvPr>
            <p:ph type="body" sz="quarter" idx="33"/>
          </p:nvPr>
        </p:nvSpPr>
        <p:spPr>
          <a:xfrm>
            <a:off x="9000075" y="2030908"/>
            <a:ext cx="2358000" cy="1548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70" name="Vrije vorm: vorm 169">
            <a:extLst>
              <a:ext uri="{FF2B5EF4-FFF2-40B4-BE49-F238E27FC236}">
                <a16:creationId xmlns:a16="http://schemas.microsoft.com/office/drawing/2014/main" id="{888863B3-F504-47DE-B417-42AB8D3E48A2}"/>
              </a:ext>
            </a:extLst>
          </p:cNvPr>
          <p:cNvSpPr/>
          <p:nvPr userDrawn="1"/>
        </p:nvSpPr>
        <p:spPr>
          <a:xfrm>
            <a:off x="6144108" y="1482551"/>
            <a:ext cx="2628000" cy="452628"/>
          </a:xfrm>
          <a:custGeom>
            <a:avLst/>
            <a:gdLst>
              <a:gd name="connsiteX0" fmla="*/ 0 w 3452622"/>
              <a:gd name="connsiteY0" fmla="*/ 0 h 452628"/>
              <a:gd name="connsiteX1" fmla="*/ 3452622 w 3452622"/>
              <a:gd name="connsiteY1" fmla="*/ 0 h 452628"/>
              <a:gd name="connsiteX2" fmla="*/ 3452622 w 3452622"/>
              <a:gd name="connsiteY2" fmla="*/ 452628 h 452628"/>
              <a:gd name="connsiteX3" fmla="*/ 0 w 3452622"/>
              <a:gd name="connsiteY3" fmla="*/ 452628 h 452628"/>
            </a:gdLst>
            <a:ahLst/>
            <a:cxnLst>
              <a:cxn ang="0">
                <a:pos x="connsiteX0" y="connsiteY0"/>
              </a:cxn>
              <a:cxn ang="0">
                <a:pos x="connsiteX1" y="connsiteY1"/>
              </a:cxn>
              <a:cxn ang="0">
                <a:pos x="connsiteX2" y="connsiteY2"/>
              </a:cxn>
              <a:cxn ang="0">
                <a:pos x="connsiteX3" y="connsiteY3"/>
              </a:cxn>
            </a:cxnLst>
            <a:rect l="l" t="t" r="r" b="b"/>
            <a:pathLst>
              <a:path w="3452622" h="452628">
                <a:moveTo>
                  <a:pt x="0" y="0"/>
                </a:moveTo>
                <a:lnTo>
                  <a:pt x="3452622" y="0"/>
                </a:lnTo>
                <a:lnTo>
                  <a:pt x="3452622" y="452628"/>
                </a:lnTo>
                <a:lnTo>
                  <a:pt x="0" y="452628"/>
                </a:lnTo>
                <a:close/>
              </a:path>
            </a:pathLst>
          </a:custGeom>
          <a:solidFill>
            <a:srgbClr val="0FA880"/>
          </a:solidFill>
          <a:ln w="7620"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A3BFEF20-2BC5-4ED6-B0D9-2F39F73432D5}"/>
              </a:ext>
            </a:extLst>
          </p:cNvPr>
          <p:cNvSpPr/>
          <p:nvPr userDrawn="1"/>
        </p:nvSpPr>
        <p:spPr>
          <a:xfrm>
            <a:off x="8868323" y="1482551"/>
            <a:ext cx="2628000" cy="452628"/>
          </a:xfrm>
          <a:custGeom>
            <a:avLst/>
            <a:gdLst>
              <a:gd name="connsiteX0" fmla="*/ 0 w 3452622"/>
              <a:gd name="connsiteY0" fmla="*/ 0 h 452628"/>
              <a:gd name="connsiteX1" fmla="*/ 3452622 w 3452622"/>
              <a:gd name="connsiteY1" fmla="*/ 0 h 452628"/>
              <a:gd name="connsiteX2" fmla="*/ 3452622 w 3452622"/>
              <a:gd name="connsiteY2" fmla="*/ 452628 h 452628"/>
              <a:gd name="connsiteX3" fmla="*/ 0 w 3452622"/>
              <a:gd name="connsiteY3" fmla="*/ 452628 h 452628"/>
            </a:gdLst>
            <a:ahLst/>
            <a:cxnLst>
              <a:cxn ang="0">
                <a:pos x="connsiteX0" y="connsiteY0"/>
              </a:cxn>
              <a:cxn ang="0">
                <a:pos x="connsiteX1" y="connsiteY1"/>
              </a:cxn>
              <a:cxn ang="0">
                <a:pos x="connsiteX2" y="connsiteY2"/>
              </a:cxn>
              <a:cxn ang="0">
                <a:pos x="connsiteX3" y="connsiteY3"/>
              </a:cxn>
            </a:cxnLst>
            <a:rect l="l" t="t" r="r" b="b"/>
            <a:pathLst>
              <a:path w="3452622" h="452628">
                <a:moveTo>
                  <a:pt x="0" y="0"/>
                </a:moveTo>
                <a:lnTo>
                  <a:pt x="3452622" y="0"/>
                </a:lnTo>
                <a:lnTo>
                  <a:pt x="3452622" y="452628"/>
                </a:lnTo>
                <a:lnTo>
                  <a:pt x="0" y="452628"/>
                </a:lnTo>
                <a:close/>
              </a:path>
            </a:pathLst>
          </a:custGeom>
          <a:solidFill>
            <a:srgbClr val="0FA880"/>
          </a:solidFill>
          <a:ln w="7620" cap="flat">
            <a:noFill/>
            <a:prstDash val="solid"/>
            <a:miter/>
          </a:ln>
        </p:spPr>
        <p:txBody>
          <a:bodyPr rtlCol="0" anchor="ctr"/>
          <a:lstStyle/>
          <a:p>
            <a:endParaRPr lang="nl-NL"/>
          </a:p>
        </p:txBody>
      </p:sp>
      <p:sp>
        <p:nvSpPr>
          <p:cNvPr id="68" name="Tijdelijke aanduiding voor tekst 173">
            <a:extLst>
              <a:ext uri="{FF2B5EF4-FFF2-40B4-BE49-F238E27FC236}">
                <a16:creationId xmlns:a16="http://schemas.microsoft.com/office/drawing/2014/main" id="{6D92710D-A1EA-4F38-9977-81BD1E4CCB09}"/>
              </a:ext>
            </a:extLst>
          </p:cNvPr>
          <p:cNvSpPr>
            <a:spLocks noGrp="1"/>
          </p:cNvSpPr>
          <p:nvPr>
            <p:ph type="body" sz="quarter" idx="30" hasCustomPrompt="1"/>
          </p:nvPr>
        </p:nvSpPr>
        <p:spPr>
          <a:xfrm>
            <a:off x="6279108" y="1482551"/>
            <a:ext cx="2358000" cy="449865"/>
          </a:xfrm>
        </p:spPr>
        <p:txBody>
          <a:bodyPr anchor="ctr"/>
          <a:lstStyle>
            <a:lvl1pPr marL="0" indent="0" algn="ctr">
              <a:buNone/>
              <a:defRPr b="1">
                <a:solidFill>
                  <a:schemeClr val="bg1"/>
                </a:solidFill>
              </a:defRPr>
            </a:lvl1pPr>
          </a:lstStyle>
          <a:p>
            <a:pPr lvl="0"/>
            <a:r>
              <a:rPr lang="nl-NL" dirty="0"/>
              <a:t>Subtitel</a:t>
            </a:r>
          </a:p>
        </p:txBody>
      </p:sp>
      <p:sp>
        <p:nvSpPr>
          <p:cNvPr id="71" name="Tijdelijke aanduiding voor tekst 173">
            <a:extLst>
              <a:ext uri="{FF2B5EF4-FFF2-40B4-BE49-F238E27FC236}">
                <a16:creationId xmlns:a16="http://schemas.microsoft.com/office/drawing/2014/main" id="{5F275DE3-61B4-466B-B68A-BB1B6228DCC7}"/>
              </a:ext>
            </a:extLst>
          </p:cNvPr>
          <p:cNvSpPr>
            <a:spLocks noGrp="1"/>
          </p:cNvSpPr>
          <p:nvPr>
            <p:ph type="body" sz="quarter" idx="32" hasCustomPrompt="1"/>
          </p:nvPr>
        </p:nvSpPr>
        <p:spPr>
          <a:xfrm>
            <a:off x="9000075" y="1482551"/>
            <a:ext cx="2358000" cy="449865"/>
          </a:xfrm>
        </p:spPr>
        <p:txBody>
          <a:bodyPr anchor="ctr"/>
          <a:lstStyle>
            <a:lvl1pPr marL="0" indent="0" algn="ctr">
              <a:buNone/>
              <a:defRPr b="1">
                <a:solidFill>
                  <a:schemeClr val="bg1"/>
                </a:solidFill>
              </a:defRPr>
            </a:lvl1pPr>
          </a:lstStyle>
          <a:p>
            <a:pPr lvl="0"/>
            <a:r>
              <a:rPr lang="nl-NL" dirty="0"/>
              <a:t>Subtitel</a:t>
            </a:r>
          </a:p>
        </p:txBody>
      </p:sp>
      <p:sp>
        <p:nvSpPr>
          <p:cNvPr id="73" name="Vrije vorm: vorm 72">
            <a:extLst>
              <a:ext uri="{FF2B5EF4-FFF2-40B4-BE49-F238E27FC236}">
                <a16:creationId xmlns:a16="http://schemas.microsoft.com/office/drawing/2014/main" id="{513357BB-57F3-49DB-95B1-463B9530BC16}"/>
              </a:ext>
            </a:extLst>
          </p:cNvPr>
          <p:cNvSpPr/>
          <p:nvPr userDrawn="1"/>
        </p:nvSpPr>
        <p:spPr>
          <a:xfrm>
            <a:off x="8868323" y="3793755"/>
            <a:ext cx="2628000" cy="2535936"/>
          </a:xfrm>
          <a:custGeom>
            <a:avLst/>
            <a:gdLst>
              <a:gd name="connsiteX0" fmla="*/ 0 w 3452622"/>
              <a:gd name="connsiteY0" fmla="*/ 0 h 2535936"/>
              <a:gd name="connsiteX1" fmla="*/ 3452622 w 3452622"/>
              <a:gd name="connsiteY1" fmla="*/ 0 h 2535936"/>
              <a:gd name="connsiteX2" fmla="*/ 3452622 w 3452622"/>
              <a:gd name="connsiteY2" fmla="*/ 2535936 h 2535936"/>
              <a:gd name="connsiteX3" fmla="*/ 0 w 3452622"/>
              <a:gd name="connsiteY3" fmla="*/ 2535936 h 2535936"/>
            </a:gdLst>
            <a:ahLst/>
            <a:cxnLst>
              <a:cxn ang="0">
                <a:pos x="connsiteX0" y="connsiteY0"/>
              </a:cxn>
              <a:cxn ang="0">
                <a:pos x="connsiteX1" y="connsiteY1"/>
              </a:cxn>
              <a:cxn ang="0">
                <a:pos x="connsiteX2" y="connsiteY2"/>
              </a:cxn>
              <a:cxn ang="0">
                <a:pos x="connsiteX3" y="connsiteY3"/>
              </a:cxn>
            </a:cxnLst>
            <a:rect l="l" t="t" r="r" b="b"/>
            <a:pathLst>
              <a:path w="3452622" h="2535936">
                <a:moveTo>
                  <a:pt x="0" y="0"/>
                </a:moveTo>
                <a:lnTo>
                  <a:pt x="3452622" y="0"/>
                </a:lnTo>
                <a:lnTo>
                  <a:pt x="3452622" y="2535936"/>
                </a:lnTo>
                <a:lnTo>
                  <a:pt x="0" y="2535936"/>
                </a:lnTo>
                <a:close/>
              </a:path>
            </a:pathLst>
          </a:custGeom>
          <a:solidFill>
            <a:srgbClr val="F2F2F2"/>
          </a:solidFill>
          <a:ln w="7620" cap="flat">
            <a:noFill/>
            <a:prstDash val="solid"/>
            <a:miter/>
          </a:ln>
        </p:spPr>
        <p:txBody>
          <a:bodyPr rtlCol="0" anchor="ctr"/>
          <a:lstStyle/>
          <a:p>
            <a:endParaRPr lang="nl-NL"/>
          </a:p>
        </p:txBody>
      </p:sp>
      <p:pic>
        <p:nvPicPr>
          <p:cNvPr id="58" name="Afbeelding 57">
            <a:extLst>
              <a:ext uri="{FF2B5EF4-FFF2-40B4-BE49-F238E27FC236}">
                <a16:creationId xmlns:a16="http://schemas.microsoft.com/office/drawing/2014/main" id="{0F631FFC-592D-468B-BCB9-EB264CDCE8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3733121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fbeelding met tekst 4">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AC40C854-DDD7-458E-8270-0D9CA4C49867}"/>
              </a:ext>
            </a:extLst>
          </p:cNvPr>
          <p:cNvSpPr/>
          <p:nvPr/>
        </p:nvSpPr>
        <p:spPr>
          <a:xfrm>
            <a:off x="0" y="0"/>
            <a:ext cx="12192000" cy="1370838"/>
          </a:xfrm>
          <a:custGeom>
            <a:avLst/>
            <a:gdLst>
              <a:gd name="connsiteX0" fmla="*/ 0 w 12192000"/>
              <a:gd name="connsiteY0" fmla="*/ 0 h 1370838"/>
              <a:gd name="connsiteX1" fmla="*/ 12192000 w 12192000"/>
              <a:gd name="connsiteY1" fmla="*/ 0 h 1370838"/>
              <a:gd name="connsiteX2" fmla="*/ 12192000 w 12192000"/>
              <a:gd name="connsiteY2" fmla="*/ 1370838 h 1370838"/>
              <a:gd name="connsiteX3" fmla="*/ 0 w 12192000"/>
              <a:gd name="connsiteY3" fmla="*/ 1370838 h 1370838"/>
            </a:gdLst>
            <a:ahLst/>
            <a:cxnLst>
              <a:cxn ang="0">
                <a:pos x="connsiteX0" y="connsiteY0"/>
              </a:cxn>
              <a:cxn ang="0">
                <a:pos x="connsiteX1" y="connsiteY1"/>
              </a:cxn>
              <a:cxn ang="0">
                <a:pos x="connsiteX2" y="connsiteY2"/>
              </a:cxn>
              <a:cxn ang="0">
                <a:pos x="connsiteX3" y="connsiteY3"/>
              </a:cxn>
            </a:cxnLst>
            <a:rect l="l" t="t" r="r" b="b"/>
            <a:pathLst>
              <a:path w="12192000" h="1370838">
                <a:moveTo>
                  <a:pt x="0" y="0"/>
                </a:moveTo>
                <a:lnTo>
                  <a:pt x="12192000" y="0"/>
                </a:lnTo>
                <a:lnTo>
                  <a:pt x="12192000" y="1370838"/>
                </a:lnTo>
                <a:lnTo>
                  <a:pt x="0" y="1370838"/>
                </a:lnTo>
                <a:close/>
              </a:path>
            </a:pathLst>
          </a:custGeom>
          <a:solidFill>
            <a:srgbClr val="F2F2F2"/>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54" name="Tijdelijke aanduiding voor tekst 182">
            <a:extLst>
              <a:ext uri="{FF2B5EF4-FFF2-40B4-BE49-F238E27FC236}">
                <a16:creationId xmlns:a16="http://schemas.microsoft.com/office/drawing/2014/main" id="{0F814312-45BF-4259-8836-F0E250EB8D55}"/>
              </a:ext>
            </a:extLst>
          </p:cNvPr>
          <p:cNvSpPr>
            <a:spLocks noGrp="1"/>
          </p:cNvSpPr>
          <p:nvPr>
            <p:ph type="body" sz="quarter" idx="24"/>
          </p:nvPr>
        </p:nvSpPr>
        <p:spPr>
          <a:xfrm>
            <a:off x="845318" y="3403611"/>
            <a:ext cx="1908000" cy="2320163"/>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5" name="Tijdelijke aanduiding voor tekst 182">
            <a:extLst>
              <a:ext uri="{FF2B5EF4-FFF2-40B4-BE49-F238E27FC236}">
                <a16:creationId xmlns:a16="http://schemas.microsoft.com/office/drawing/2014/main" id="{46717DDB-DDD5-48DB-A9E1-84A95850210C}"/>
              </a:ext>
            </a:extLst>
          </p:cNvPr>
          <p:cNvSpPr>
            <a:spLocks noGrp="1"/>
          </p:cNvSpPr>
          <p:nvPr>
            <p:ph type="body" sz="quarter" idx="25"/>
          </p:nvPr>
        </p:nvSpPr>
        <p:spPr>
          <a:xfrm>
            <a:off x="3683525" y="3403611"/>
            <a:ext cx="1908000" cy="2320163"/>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6" name="Tijdelijke aanduiding voor tekst 182">
            <a:extLst>
              <a:ext uri="{FF2B5EF4-FFF2-40B4-BE49-F238E27FC236}">
                <a16:creationId xmlns:a16="http://schemas.microsoft.com/office/drawing/2014/main" id="{9D9EC52C-8304-47E1-BEAF-CCF0D7203CC4}"/>
              </a:ext>
            </a:extLst>
          </p:cNvPr>
          <p:cNvSpPr>
            <a:spLocks noGrp="1"/>
          </p:cNvSpPr>
          <p:nvPr>
            <p:ph type="body" sz="quarter" idx="31"/>
          </p:nvPr>
        </p:nvSpPr>
        <p:spPr>
          <a:xfrm>
            <a:off x="6522495" y="3403611"/>
            <a:ext cx="1908000" cy="2320163"/>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7" name="Tijdelijke aanduiding voor tekst 182">
            <a:extLst>
              <a:ext uri="{FF2B5EF4-FFF2-40B4-BE49-F238E27FC236}">
                <a16:creationId xmlns:a16="http://schemas.microsoft.com/office/drawing/2014/main" id="{9AC005F2-07D1-47A4-8A2E-343619544FDB}"/>
              </a:ext>
            </a:extLst>
          </p:cNvPr>
          <p:cNvSpPr>
            <a:spLocks noGrp="1"/>
          </p:cNvSpPr>
          <p:nvPr>
            <p:ph type="body" sz="quarter" idx="33"/>
          </p:nvPr>
        </p:nvSpPr>
        <p:spPr>
          <a:xfrm>
            <a:off x="9360702" y="3403611"/>
            <a:ext cx="1908000" cy="2320163"/>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8" name="Tijdelijke aanduiding voor tekst 173">
            <a:extLst>
              <a:ext uri="{FF2B5EF4-FFF2-40B4-BE49-F238E27FC236}">
                <a16:creationId xmlns:a16="http://schemas.microsoft.com/office/drawing/2014/main" id="{8968D05C-3539-45D2-9671-F36A4F980376}"/>
              </a:ext>
            </a:extLst>
          </p:cNvPr>
          <p:cNvSpPr>
            <a:spLocks noGrp="1"/>
          </p:cNvSpPr>
          <p:nvPr>
            <p:ph type="body" sz="quarter" idx="21" hasCustomPrompt="1"/>
          </p:nvPr>
        </p:nvSpPr>
        <p:spPr>
          <a:xfrm>
            <a:off x="845318" y="2818638"/>
            <a:ext cx="1908000" cy="449865"/>
          </a:xfrm>
        </p:spPr>
        <p:txBody>
          <a:bodyPr anchor="ctr"/>
          <a:lstStyle>
            <a:lvl1pPr marL="0" indent="0" algn="ctr">
              <a:buNone/>
              <a:defRPr b="1">
                <a:solidFill>
                  <a:schemeClr val="bg1"/>
                </a:solidFill>
              </a:defRPr>
            </a:lvl1pPr>
          </a:lstStyle>
          <a:p>
            <a:pPr lvl="0"/>
            <a:r>
              <a:rPr lang="nl-NL" dirty="0"/>
              <a:t>Subtitel</a:t>
            </a:r>
          </a:p>
        </p:txBody>
      </p:sp>
      <p:sp>
        <p:nvSpPr>
          <p:cNvPr id="259" name="Tijdelijke aanduiding voor tekst 173">
            <a:extLst>
              <a:ext uri="{FF2B5EF4-FFF2-40B4-BE49-F238E27FC236}">
                <a16:creationId xmlns:a16="http://schemas.microsoft.com/office/drawing/2014/main" id="{7E4DAD49-87FA-4F87-8F9F-87D7509D5C2D}"/>
              </a:ext>
            </a:extLst>
          </p:cNvPr>
          <p:cNvSpPr>
            <a:spLocks noGrp="1"/>
          </p:cNvSpPr>
          <p:nvPr>
            <p:ph type="body" sz="quarter" idx="22" hasCustomPrompt="1"/>
          </p:nvPr>
        </p:nvSpPr>
        <p:spPr>
          <a:xfrm>
            <a:off x="3682867" y="2818638"/>
            <a:ext cx="1908658" cy="449865"/>
          </a:xfrm>
        </p:spPr>
        <p:txBody>
          <a:bodyPr anchor="ctr"/>
          <a:lstStyle>
            <a:lvl1pPr marL="0" indent="0" algn="ctr">
              <a:buNone/>
              <a:defRPr b="1">
                <a:solidFill>
                  <a:schemeClr val="bg1"/>
                </a:solidFill>
              </a:defRPr>
            </a:lvl1pPr>
          </a:lstStyle>
          <a:p>
            <a:pPr lvl="0"/>
            <a:r>
              <a:rPr lang="nl-NL" dirty="0"/>
              <a:t>Subtitel</a:t>
            </a:r>
          </a:p>
        </p:txBody>
      </p:sp>
      <p:sp>
        <p:nvSpPr>
          <p:cNvPr id="261" name="Tijdelijke aanduiding voor tekst 173">
            <a:extLst>
              <a:ext uri="{FF2B5EF4-FFF2-40B4-BE49-F238E27FC236}">
                <a16:creationId xmlns:a16="http://schemas.microsoft.com/office/drawing/2014/main" id="{AF2FB4AC-879D-42D7-8AD1-DE35D4DC6278}"/>
              </a:ext>
            </a:extLst>
          </p:cNvPr>
          <p:cNvSpPr>
            <a:spLocks noGrp="1"/>
          </p:cNvSpPr>
          <p:nvPr>
            <p:ph type="body" sz="quarter" idx="30" hasCustomPrompt="1"/>
          </p:nvPr>
        </p:nvSpPr>
        <p:spPr>
          <a:xfrm>
            <a:off x="6521837" y="2818638"/>
            <a:ext cx="1908658" cy="449865"/>
          </a:xfrm>
        </p:spPr>
        <p:txBody>
          <a:bodyPr anchor="ctr"/>
          <a:lstStyle>
            <a:lvl1pPr marL="0" indent="0" algn="ctr">
              <a:buNone/>
              <a:defRPr b="1">
                <a:solidFill>
                  <a:schemeClr val="bg1"/>
                </a:solidFill>
              </a:defRPr>
            </a:lvl1pPr>
          </a:lstStyle>
          <a:p>
            <a:pPr lvl="0"/>
            <a:r>
              <a:rPr lang="nl-NL" dirty="0"/>
              <a:t>Subtitel</a:t>
            </a:r>
          </a:p>
        </p:txBody>
      </p:sp>
      <p:sp>
        <p:nvSpPr>
          <p:cNvPr id="262" name="Tijdelijke aanduiding voor tekst 173">
            <a:extLst>
              <a:ext uri="{FF2B5EF4-FFF2-40B4-BE49-F238E27FC236}">
                <a16:creationId xmlns:a16="http://schemas.microsoft.com/office/drawing/2014/main" id="{95DC9C2B-716E-455F-AD1C-198B39916903}"/>
              </a:ext>
            </a:extLst>
          </p:cNvPr>
          <p:cNvSpPr>
            <a:spLocks noGrp="1"/>
          </p:cNvSpPr>
          <p:nvPr>
            <p:ph type="body" sz="quarter" idx="34" hasCustomPrompt="1"/>
          </p:nvPr>
        </p:nvSpPr>
        <p:spPr>
          <a:xfrm>
            <a:off x="9360702" y="2818638"/>
            <a:ext cx="1908658" cy="449865"/>
          </a:xfrm>
        </p:spPr>
        <p:txBody>
          <a:bodyPr anchor="ctr"/>
          <a:lstStyle>
            <a:lvl1pPr marL="0" indent="0" algn="ctr">
              <a:buNone/>
              <a:defRPr b="1">
                <a:solidFill>
                  <a:schemeClr val="bg1"/>
                </a:solidFill>
              </a:defRPr>
            </a:lvl1pPr>
          </a:lstStyle>
          <a:p>
            <a:pPr lvl="0"/>
            <a:r>
              <a:rPr lang="nl-NL" dirty="0"/>
              <a:t>Subtitel</a:t>
            </a:r>
          </a:p>
        </p:txBody>
      </p:sp>
      <p:pic>
        <p:nvPicPr>
          <p:cNvPr id="69" name="Afbeelding 68">
            <a:extLst>
              <a:ext uri="{FF2B5EF4-FFF2-40B4-BE49-F238E27FC236}">
                <a16:creationId xmlns:a16="http://schemas.microsoft.com/office/drawing/2014/main" id="{259A67F7-21CF-4131-95A2-86056E7F06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1877888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fbeelding met tekst 8">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AC40C854-DDD7-458E-8270-0D9CA4C49867}"/>
              </a:ext>
            </a:extLst>
          </p:cNvPr>
          <p:cNvSpPr/>
          <p:nvPr/>
        </p:nvSpPr>
        <p:spPr>
          <a:xfrm>
            <a:off x="0" y="0"/>
            <a:ext cx="12192000" cy="1370838"/>
          </a:xfrm>
          <a:custGeom>
            <a:avLst/>
            <a:gdLst>
              <a:gd name="connsiteX0" fmla="*/ 0 w 12192000"/>
              <a:gd name="connsiteY0" fmla="*/ 0 h 1370838"/>
              <a:gd name="connsiteX1" fmla="*/ 12192000 w 12192000"/>
              <a:gd name="connsiteY1" fmla="*/ 0 h 1370838"/>
              <a:gd name="connsiteX2" fmla="*/ 12192000 w 12192000"/>
              <a:gd name="connsiteY2" fmla="*/ 1370838 h 1370838"/>
              <a:gd name="connsiteX3" fmla="*/ 0 w 12192000"/>
              <a:gd name="connsiteY3" fmla="*/ 1370838 h 1370838"/>
            </a:gdLst>
            <a:ahLst/>
            <a:cxnLst>
              <a:cxn ang="0">
                <a:pos x="connsiteX0" y="connsiteY0"/>
              </a:cxn>
              <a:cxn ang="0">
                <a:pos x="connsiteX1" y="connsiteY1"/>
              </a:cxn>
              <a:cxn ang="0">
                <a:pos x="connsiteX2" y="connsiteY2"/>
              </a:cxn>
              <a:cxn ang="0">
                <a:pos x="connsiteX3" y="connsiteY3"/>
              </a:cxn>
            </a:cxnLst>
            <a:rect l="l" t="t" r="r" b="b"/>
            <a:pathLst>
              <a:path w="12192000" h="1370838">
                <a:moveTo>
                  <a:pt x="0" y="0"/>
                </a:moveTo>
                <a:lnTo>
                  <a:pt x="12192000" y="0"/>
                </a:lnTo>
                <a:lnTo>
                  <a:pt x="12192000" y="1370838"/>
                </a:lnTo>
                <a:lnTo>
                  <a:pt x="0" y="1370838"/>
                </a:lnTo>
                <a:close/>
              </a:path>
            </a:pathLst>
          </a:custGeom>
          <a:solidFill>
            <a:srgbClr val="F2F2F2"/>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54" name="Tijdelijke aanduiding voor tekst 182">
            <a:extLst>
              <a:ext uri="{FF2B5EF4-FFF2-40B4-BE49-F238E27FC236}">
                <a16:creationId xmlns:a16="http://schemas.microsoft.com/office/drawing/2014/main" id="{0F814312-45BF-4259-8836-F0E250EB8D55}"/>
              </a:ext>
            </a:extLst>
          </p:cNvPr>
          <p:cNvSpPr>
            <a:spLocks noGrp="1"/>
          </p:cNvSpPr>
          <p:nvPr>
            <p:ph type="body" sz="quarter" idx="24"/>
          </p:nvPr>
        </p:nvSpPr>
        <p:spPr>
          <a:xfrm>
            <a:off x="1304153" y="2574954"/>
            <a:ext cx="1814703" cy="122361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8" name="Tijdelijke aanduiding voor tekst 173">
            <a:extLst>
              <a:ext uri="{FF2B5EF4-FFF2-40B4-BE49-F238E27FC236}">
                <a16:creationId xmlns:a16="http://schemas.microsoft.com/office/drawing/2014/main" id="{8968D05C-3539-45D2-9671-F36A4F980376}"/>
              </a:ext>
            </a:extLst>
          </p:cNvPr>
          <p:cNvSpPr>
            <a:spLocks noGrp="1"/>
          </p:cNvSpPr>
          <p:nvPr>
            <p:ph type="body" sz="quarter" idx="21" hasCustomPrompt="1"/>
          </p:nvPr>
        </p:nvSpPr>
        <p:spPr>
          <a:xfrm>
            <a:off x="1451614" y="1959501"/>
            <a:ext cx="1667242" cy="449865"/>
          </a:xfrm>
        </p:spPr>
        <p:txBody>
          <a:bodyPr anchor="ctr"/>
          <a:lstStyle>
            <a:lvl1pPr marL="0" indent="0" algn="ctr">
              <a:buNone/>
              <a:defRPr b="1">
                <a:solidFill>
                  <a:schemeClr val="bg1"/>
                </a:solidFill>
              </a:defRPr>
            </a:lvl1pPr>
          </a:lstStyle>
          <a:p>
            <a:pPr lvl="0"/>
            <a:r>
              <a:rPr lang="nl-NL" dirty="0"/>
              <a:t>Subtitel</a:t>
            </a:r>
          </a:p>
        </p:txBody>
      </p:sp>
      <p:sp>
        <p:nvSpPr>
          <p:cNvPr id="92" name="Tijdelijke aanduiding voor tekst 182">
            <a:extLst>
              <a:ext uri="{FF2B5EF4-FFF2-40B4-BE49-F238E27FC236}">
                <a16:creationId xmlns:a16="http://schemas.microsoft.com/office/drawing/2014/main" id="{DBC55BEB-F1F2-4BAC-B673-E2690237F165}"/>
              </a:ext>
            </a:extLst>
          </p:cNvPr>
          <p:cNvSpPr>
            <a:spLocks noGrp="1"/>
          </p:cNvSpPr>
          <p:nvPr>
            <p:ph type="body" sz="quarter" idx="39"/>
          </p:nvPr>
        </p:nvSpPr>
        <p:spPr>
          <a:xfrm>
            <a:off x="1304153" y="4872356"/>
            <a:ext cx="1814703" cy="122361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3" name="Tijdelijke aanduiding voor tekst 173">
            <a:extLst>
              <a:ext uri="{FF2B5EF4-FFF2-40B4-BE49-F238E27FC236}">
                <a16:creationId xmlns:a16="http://schemas.microsoft.com/office/drawing/2014/main" id="{140D408F-F2B8-4F97-A94E-CAB048A72AF2}"/>
              </a:ext>
            </a:extLst>
          </p:cNvPr>
          <p:cNvSpPr>
            <a:spLocks noGrp="1"/>
          </p:cNvSpPr>
          <p:nvPr>
            <p:ph type="body" sz="quarter" idx="40" hasCustomPrompt="1"/>
          </p:nvPr>
        </p:nvSpPr>
        <p:spPr>
          <a:xfrm>
            <a:off x="1451614" y="4256903"/>
            <a:ext cx="1667242" cy="449865"/>
          </a:xfrm>
        </p:spPr>
        <p:txBody>
          <a:bodyPr anchor="ctr"/>
          <a:lstStyle>
            <a:lvl1pPr marL="0" indent="0" algn="ctr">
              <a:buNone/>
              <a:defRPr b="1">
                <a:solidFill>
                  <a:schemeClr val="bg1"/>
                </a:solidFill>
              </a:defRPr>
            </a:lvl1pPr>
          </a:lstStyle>
          <a:p>
            <a:pPr lvl="0"/>
            <a:r>
              <a:rPr lang="nl-NL" dirty="0"/>
              <a:t>Subtitel</a:t>
            </a:r>
          </a:p>
        </p:txBody>
      </p:sp>
      <p:sp>
        <p:nvSpPr>
          <p:cNvPr id="124" name="Tijdelijke aanduiding voor tekst 182">
            <a:extLst>
              <a:ext uri="{FF2B5EF4-FFF2-40B4-BE49-F238E27FC236}">
                <a16:creationId xmlns:a16="http://schemas.microsoft.com/office/drawing/2014/main" id="{9CFA373D-4A9F-4B8A-BC19-9F3322264A15}"/>
              </a:ext>
            </a:extLst>
          </p:cNvPr>
          <p:cNvSpPr>
            <a:spLocks noGrp="1"/>
          </p:cNvSpPr>
          <p:nvPr>
            <p:ph type="body" sz="quarter" idx="42"/>
          </p:nvPr>
        </p:nvSpPr>
        <p:spPr>
          <a:xfrm>
            <a:off x="4016940" y="2574954"/>
            <a:ext cx="1814703" cy="122361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5" name="Tijdelijke aanduiding voor tekst 173">
            <a:extLst>
              <a:ext uri="{FF2B5EF4-FFF2-40B4-BE49-F238E27FC236}">
                <a16:creationId xmlns:a16="http://schemas.microsoft.com/office/drawing/2014/main" id="{82F149A8-EB3F-4793-82F7-0520BACDE4A4}"/>
              </a:ext>
            </a:extLst>
          </p:cNvPr>
          <p:cNvSpPr>
            <a:spLocks noGrp="1"/>
          </p:cNvSpPr>
          <p:nvPr>
            <p:ph type="body" sz="quarter" idx="43" hasCustomPrompt="1"/>
          </p:nvPr>
        </p:nvSpPr>
        <p:spPr>
          <a:xfrm>
            <a:off x="4164401" y="1959501"/>
            <a:ext cx="1667242" cy="449865"/>
          </a:xfrm>
        </p:spPr>
        <p:txBody>
          <a:bodyPr anchor="ctr"/>
          <a:lstStyle>
            <a:lvl1pPr marL="0" indent="0" algn="ctr">
              <a:buNone/>
              <a:defRPr b="1">
                <a:solidFill>
                  <a:schemeClr val="bg1"/>
                </a:solidFill>
              </a:defRPr>
            </a:lvl1pPr>
          </a:lstStyle>
          <a:p>
            <a:pPr lvl="0"/>
            <a:r>
              <a:rPr lang="nl-NL" dirty="0"/>
              <a:t>Subtitel</a:t>
            </a:r>
          </a:p>
        </p:txBody>
      </p:sp>
      <p:sp>
        <p:nvSpPr>
          <p:cNvPr id="130" name="Tijdelijke aanduiding voor tekst 182">
            <a:extLst>
              <a:ext uri="{FF2B5EF4-FFF2-40B4-BE49-F238E27FC236}">
                <a16:creationId xmlns:a16="http://schemas.microsoft.com/office/drawing/2014/main" id="{1F776492-6C9F-42E4-93AA-56227D3289EF}"/>
              </a:ext>
            </a:extLst>
          </p:cNvPr>
          <p:cNvSpPr>
            <a:spLocks noGrp="1"/>
          </p:cNvSpPr>
          <p:nvPr>
            <p:ph type="body" sz="quarter" idx="45"/>
          </p:nvPr>
        </p:nvSpPr>
        <p:spPr>
          <a:xfrm>
            <a:off x="4016940" y="4872356"/>
            <a:ext cx="1814703" cy="122361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1" name="Tijdelijke aanduiding voor tekst 173">
            <a:extLst>
              <a:ext uri="{FF2B5EF4-FFF2-40B4-BE49-F238E27FC236}">
                <a16:creationId xmlns:a16="http://schemas.microsoft.com/office/drawing/2014/main" id="{EBF226B3-DB98-44F7-A0A0-7311E02B7E05}"/>
              </a:ext>
            </a:extLst>
          </p:cNvPr>
          <p:cNvSpPr>
            <a:spLocks noGrp="1"/>
          </p:cNvSpPr>
          <p:nvPr>
            <p:ph type="body" sz="quarter" idx="46" hasCustomPrompt="1"/>
          </p:nvPr>
        </p:nvSpPr>
        <p:spPr>
          <a:xfrm>
            <a:off x="4164401" y="4256903"/>
            <a:ext cx="1667242" cy="449865"/>
          </a:xfrm>
        </p:spPr>
        <p:txBody>
          <a:bodyPr anchor="ctr"/>
          <a:lstStyle>
            <a:lvl1pPr marL="0" indent="0" algn="ctr">
              <a:buNone/>
              <a:defRPr b="1">
                <a:solidFill>
                  <a:schemeClr val="bg1"/>
                </a:solidFill>
              </a:defRPr>
            </a:lvl1pPr>
          </a:lstStyle>
          <a:p>
            <a:pPr lvl="0"/>
            <a:r>
              <a:rPr lang="nl-NL" dirty="0"/>
              <a:t>Subtitel</a:t>
            </a:r>
          </a:p>
        </p:txBody>
      </p:sp>
      <p:sp>
        <p:nvSpPr>
          <p:cNvPr id="136" name="Tijdelijke aanduiding voor tekst 182">
            <a:extLst>
              <a:ext uri="{FF2B5EF4-FFF2-40B4-BE49-F238E27FC236}">
                <a16:creationId xmlns:a16="http://schemas.microsoft.com/office/drawing/2014/main" id="{558BBC92-0BCE-41C6-9603-994F93826D26}"/>
              </a:ext>
            </a:extLst>
          </p:cNvPr>
          <p:cNvSpPr>
            <a:spLocks noGrp="1"/>
          </p:cNvSpPr>
          <p:nvPr>
            <p:ph type="body" sz="quarter" idx="48"/>
          </p:nvPr>
        </p:nvSpPr>
        <p:spPr>
          <a:xfrm>
            <a:off x="6750395" y="2574954"/>
            <a:ext cx="1814703" cy="122361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7" name="Tijdelijke aanduiding voor tekst 173">
            <a:extLst>
              <a:ext uri="{FF2B5EF4-FFF2-40B4-BE49-F238E27FC236}">
                <a16:creationId xmlns:a16="http://schemas.microsoft.com/office/drawing/2014/main" id="{416741DF-1AD4-4943-B651-972872918AC1}"/>
              </a:ext>
            </a:extLst>
          </p:cNvPr>
          <p:cNvSpPr>
            <a:spLocks noGrp="1"/>
          </p:cNvSpPr>
          <p:nvPr>
            <p:ph type="body" sz="quarter" idx="49" hasCustomPrompt="1"/>
          </p:nvPr>
        </p:nvSpPr>
        <p:spPr>
          <a:xfrm>
            <a:off x="6897856" y="1959501"/>
            <a:ext cx="1667242" cy="449865"/>
          </a:xfrm>
        </p:spPr>
        <p:txBody>
          <a:bodyPr anchor="ctr"/>
          <a:lstStyle>
            <a:lvl1pPr marL="0" indent="0" algn="ctr">
              <a:buNone/>
              <a:defRPr b="1">
                <a:solidFill>
                  <a:schemeClr val="bg1"/>
                </a:solidFill>
              </a:defRPr>
            </a:lvl1pPr>
          </a:lstStyle>
          <a:p>
            <a:pPr lvl="0"/>
            <a:r>
              <a:rPr lang="nl-NL" dirty="0"/>
              <a:t>Subtitel</a:t>
            </a:r>
          </a:p>
        </p:txBody>
      </p:sp>
      <p:sp>
        <p:nvSpPr>
          <p:cNvPr id="142" name="Tijdelijke aanduiding voor tekst 182">
            <a:extLst>
              <a:ext uri="{FF2B5EF4-FFF2-40B4-BE49-F238E27FC236}">
                <a16:creationId xmlns:a16="http://schemas.microsoft.com/office/drawing/2014/main" id="{92879D71-AF96-4E95-B333-DFE1E4243A5E}"/>
              </a:ext>
            </a:extLst>
          </p:cNvPr>
          <p:cNvSpPr>
            <a:spLocks noGrp="1"/>
          </p:cNvSpPr>
          <p:nvPr>
            <p:ph type="body" sz="quarter" idx="51"/>
          </p:nvPr>
        </p:nvSpPr>
        <p:spPr>
          <a:xfrm>
            <a:off x="6750395" y="4872356"/>
            <a:ext cx="1814703" cy="122361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3" name="Tijdelijke aanduiding voor tekst 173">
            <a:extLst>
              <a:ext uri="{FF2B5EF4-FFF2-40B4-BE49-F238E27FC236}">
                <a16:creationId xmlns:a16="http://schemas.microsoft.com/office/drawing/2014/main" id="{01DE643D-E722-4245-9FA0-663F969056BF}"/>
              </a:ext>
            </a:extLst>
          </p:cNvPr>
          <p:cNvSpPr>
            <a:spLocks noGrp="1"/>
          </p:cNvSpPr>
          <p:nvPr>
            <p:ph type="body" sz="quarter" idx="52" hasCustomPrompt="1"/>
          </p:nvPr>
        </p:nvSpPr>
        <p:spPr>
          <a:xfrm>
            <a:off x="6897856" y="4256903"/>
            <a:ext cx="1667242" cy="449865"/>
          </a:xfrm>
        </p:spPr>
        <p:txBody>
          <a:bodyPr anchor="ctr"/>
          <a:lstStyle>
            <a:lvl1pPr marL="0" indent="0" algn="ctr">
              <a:buNone/>
              <a:defRPr b="1">
                <a:solidFill>
                  <a:schemeClr val="bg1"/>
                </a:solidFill>
              </a:defRPr>
            </a:lvl1pPr>
          </a:lstStyle>
          <a:p>
            <a:pPr lvl="0"/>
            <a:r>
              <a:rPr lang="nl-NL" dirty="0"/>
              <a:t>Subtitel</a:t>
            </a:r>
          </a:p>
        </p:txBody>
      </p:sp>
      <p:sp>
        <p:nvSpPr>
          <p:cNvPr id="148" name="Tijdelijke aanduiding voor tekst 182">
            <a:extLst>
              <a:ext uri="{FF2B5EF4-FFF2-40B4-BE49-F238E27FC236}">
                <a16:creationId xmlns:a16="http://schemas.microsoft.com/office/drawing/2014/main" id="{56EB9BC9-62AE-4B8B-8BF8-F373CAA502F1}"/>
              </a:ext>
            </a:extLst>
          </p:cNvPr>
          <p:cNvSpPr>
            <a:spLocks noGrp="1"/>
          </p:cNvSpPr>
          <p:nvPr>
            <p:ph type="body" sz="quarter" idx="54"/>
          </p:nvPr>
        </p:nvSpPr>
        <p:spPr>
          <a:xfrm>
            <a:off x="9476755" y="2574954"/>
            <a:ext cx="1814703" cy="122361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9" name="Tijdelijke aanduiding voor tekst 173">
            <a:extLst>
              <a:ext uri="{FF2B5EF4-FFF2-40B4-BE49-F238E27FC236}">
                <a16:creationId xmlns:a16="http://schemas.microsoft.com/office/drawing/2014/main" id="{296BFB49-F085-4D01-B968-A38FD89782BC}"/>
              </a:ext>
            </a:extLst>
          </p:cNvPr>
          <p:cNvSpPr>
            <a:spLocks noGrp="1"/>
          </p:cNvSpPr>
          <p:nvPr>
            <p:ph type="body" sz="quarter" idx="55" hasCustomPrompt="1"/>
          </p:nvPr>
        </p:nvSpPr>
        <p:spPr>
          <a:xfrm>
            <a:off x="9624216" y="1959501"/>
            <a:ext cx="1667242" cy="449865"/>
          </a:xfrm>
        </p:spPr>
        <p:txBody>
          <a:bodyPr anchor="ctr"/>
          <a:lstStyle>
            <a:lvl1pPr marL="0" indent="0" algn="ctr">
              <a:buNone/>
              <a:defRPr b="1">
                <a:solidFill>
                  <a:schemeClr val="bg1"/>
                </a:solidFill>
              </a:defRPr>
            </a:lvl1pPr>
          </a:lstStyle>
          <a:p>
            <a:pPr lvl="0"/>
            <a:r>
              <a:rPr lang="nl-NL" dirty="0"/>
              <a:t>Subtitel</a:t>
            </a:r>
          </a:p>
        </p:txBody>
      </p:sp>
      <p:sp>
        <p:nvSpPr>
          <p:cNvPr id="154" name="Tijdelijke aanduiding voor tekst 182">
            <a:extLst>
              <a:ext uri="{FF2B5EF4-FFF2-40B4-BE49-F238E27FC236}">
                <a16:creationId xmlns:a16="http://schemas.microsoft.com/office/drawing/2014/main" id="{68C08B1D-3633-4F90-AEAD-13AB0BF83F8B}"/>
              </a:ext>
            </a:extLst>
          </p:cNvPr>
          <p:cNvSpPr>
            <a:spLocks noGrp="1"/>
          </p:cNvSpPr>
          <p:nvPr>
            <p:ph type="body" sz="quarter" idx="57"/>
          </p:nvPr>
        </p:nvSpPr>
        <p:spPr>
          <a:xfrm>
            <a:off x="9476755" y="4872356"/>
            <a:ext cx="1814703" cy="122361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55" name="Tijdelijke aanduiding voor tekst 173">
            <a:extLst>
              <a:ext uri="{FF2B5EF4-FFF2-40B4-BE49-F238E27FC236}">
                <a16:creationId xmlns:a16="http://schemas.microsoft.com/office/drawing/2014/main" id="{5B6210C8-99C5-4AB1-96D7-EF32B5519C65}"/>
              </a:ext>
            </a:extLst>
          </p:cNvPr>
          <p:cNvSpPr>
            <a:spLocks noGrp="1"/>
          </p:cNvSpPr>
          <p:nvPr>
            <p:ph type="body" sz="quarter" idx="58" hasCustomPrompt="1"/>
          </p:nvPr>
        </p:nvSpPr>
        <p:spPr>
          <a:xfrm>
            <a:off x="9624216" y="4256903"/>
            <a:ext cx="1667242" cy="449865"/>
          </a:xfrm>
        </p:spPr>
        <p:txBody>
          <a:bodyPr anchor="ctr"/>
          <a:lstStyle>
            <a:lvl1pPr marL="0" indent="0" algn="ctr">
              <a:buNone/>
              <a:defRPr b="1">
                <a:solidFill>
                  <a:schemeClr val="bg1"/>
                </a:solidFill>
              </a:defRPr>
            </a:lvl1pPr>
          </a:lstStyle>
          <a:p>
            <a:pPr lvl="0"/>
            <a:r>
              <a:rPr lang="nl-NL" dirty="0"/>
              <a:t>Subtitel</a:t>
            </a:r>
          </a:p>
        </p:txBody>
      </p:sp>
      <p:pic>
        <p:nvPicPr>
          <p:cNvPr id="73" name="Afbeelding 72">
            <a:extLst>
              <a:ext uri="{FF2B5EF4-FFF2-40B4-BE49-F238E27FC236}">
                <a16:creationId xmlns:a16="http://schemas.microsoft.com/office/drawing/2014/main" id="{198A5F0D-6FB5-41E0-BB48-13098932A7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988823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kst-wolk">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00" name="Tijdelijke aanduiding voor tekst 182">
            <a:extLst>
              <a:ext uri="{FF2B5EF4-FFF2-40B4-BE49-F238E27FC236}">
                <a16:creationId xmlns:a16="http://schemas.microsoft.com/office/drawing/2014/main" id="{D06FDA41-4057-4221-89F8-19C462D5EE5F}"/>
              </a:ext>
            </a:extLst>
          </p:cNvPr>
          <p:cNvSpPr>
            <a:spLocks noGrp="1"/>
          </p:cNvSpPr>
          <p:nvPr>
            <p:ph type="body" sz="quarter" idx="24"/>
          </p:nvPr>
        </p:nvSpPr>
        <p:spPr>
          <a:xfrm>
            <a:off x="1084323" y="2102532"/>
            <a:ext cx="1746780" cy="2236106"/>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01" name="Tijdelijke aanduiding voor tekst 182">
            <a:extLst>
              <a:ext uri="{FF2B5EF4-FFF2-40B4-BE49-F238E27FC236}">
                <a16:creationId xmlns:a16="http://schemas.microsoft.com/office/drawing/2014/main" id="{E37E60CC-6A35-4E32-932E-E4869FD74C51}"/>
              </a:ext>
            </a:extLst>
          </p:cNvPr>
          <p:cNvSpPr>
            <a:spLocks noGrp="1"/>
          </p:cNvSpPr>
          <p:nvPr>
            <p:ph type="body" sz="quarter" idx="25"/>
          </p:nvPr>
        </p:nvSpPr>
        <p:spPr>
          <a:xfrm>
            <a:off x="3843977" y="2102532"/>
            <a:ext cx="1746780" cy="2236106"/>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02" name="Tijdelijke aanduiding voor tekst 182">
            <a:extLst>
              <a:ext uri="{FF2B5EF4-FFF2-40B4-BE49-F238E27FC236}">
                <a16:creationId xmlns:a16="http://schemas.microsoft.com/office/drawing/2014/main" id="{610B730F-1616-42A5-9D28-ED96CC77CC92}"/>
              </a:ext>
            </a:extLst>
          </p:cNvPr>
          <p:cNvSpPr>
            <a:spLocks noGrp="1"/>
          </p:cNvSpPr>
          <p:nvPr>
            <p:ph type="body" sz="quarter" idx="26"/>
          </p:nvPr>
        </p:nvSpPr>
        <p:spPr>
          <a:xfrm>
            <a:off x="6603631" y="2102532"/>
            <a:ext cx="1746780" cy="2236106"/>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05" name="Tijdelijke aanduiding voor tekst 182">
            <a:extLst>
              <a:ext uri="{FF2B5EF4-FFF2-40B4-BE49-F238E27FC236}">
                <a16:creationId xmlns:a16="http://schemas.microsoft.com/office/drawing/2014/main" id="{3DA244BE-8BFE-4521-BD5E-95845D3EE05A}"/>
              </a:ext>
            </a:extLst>
          </p:cNvPr>
          <p:cNvSpPr>
            <a:spLocks noGrp="1"/>
          </p:cNvSpPr>
          <p:nvPr>
            <p:ph type="body" sz="quarter" idx="27"/>
          </p:nvPr>
        </p:nvSpPr>
        <p:spPr>
          <a:xfrm>
            <a:off x="9363285" y="2102532"/>
            <a:ext cx="1746780" cy="2236106"/>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08" name="Tijdelijke aanduiding voor tekst 182">
            <a:extLst>
              <a:ext uri="{FF2B5EF4-FFF2-40B4-BE49-F238E27FC236}">
                <a16:creationId xmlns:a16="http://schemas.microsoft.com/office/drawing/2014/main" id="{3358D557-A40D-4F52-B1EC-47645D92E955}"/>
              </a:ext>
            </a:extLst>
          </p:cNvPr>
          <p:cNvSpPr>
            <a:spLocks noGrp="1"/>
          </p:cNvSpPr>
          <p:nvPr>
            <p:ph type="body" sz="quarter" idx="28" hasCustomPrompt="1"/>
          </p:nvPr>
        </p:nvSpPr>
        <p:spPr>
          <a:xfrm>
            <a:off x="868636" y="5023144"/>
            <a:ext cx="2178154" cy="719284"/>
          </a:xfrm>
        </p:spPr>
        <p:txBody>
          <a:bodyPr anchor="ctr">
            <a:noAutofit/>
          </a:bodyPr>
          <a:lstStyle>
            <a:lvl1pPr marL="0" indent="0" algn="ctr">
              <a:spcBef>
                <a:spcPts val="0"/>
              </a:spcBef>
              <a:buClr>
                <a:schemeClr val="bg1"/>
              </a:buClr>
              <a:buNone/>
              <a:defRPr sz="1600" b="1">
                <a:solidFill>
                  <a:schemeClr val="bg1"/>
                </a:solidFill>
              </a:defRPr>
            </a:lvl1pPr>
            <a:lvl2pPr>
              <a:spcBef>
                <a:spcPts val="0"/>
              </a:spcBef>
              <a:buClr>
                <a:schemeClr val="bg1"/>
              </a:buClr>
              <a:defRPr sz="1600" b="1">
                <a:solidFill>
                  <a:schemeClr val="bg1"/>
                </a:solidFill>
              </a:defRPr>
            </a:lvl2pPr>
            <a:lvl3pPr>
              <a:spcBef>
                <a:spcPts val="0"/>
              </a:spcBef>
              <a:buClr>
                <a:schemeClr val="bg1"/>
              </a:buClr>
              <a:defRPr sz="1600" b="1">
                <a:solidFill>
                  <a:schemeClr val="bg1"/>
                </a:solidFill>
              </a:defRPr>
            </a:lvl3pPr>
            <a:lvl4pPr>
              <a:spcBef>
                <a:spcPts val="0"/>
              </a:spcBef>
              <a:buClr>
                <a:schemeClr val="bg1"/>
              </a:buClr>
              <a:defRPr sz="1600" b="1">
                <a:solidFill>
                  <a:schemeClr val="bg1"/>
                </a:solidFill>
              </a:defRPr>
            </a:lvl4pPr>
            <a:lvl5pPr>
              <a:spcBef>
                <a:spcPts val="0"/>
              </a:spcBef>
              <a:buClr>
                <a:schemeClr val="bg1"/>
              </a:buClr>
              <a:defRPr sz="1600" b="1">
                <a:solidFill>
                  <a:schemeClr val="bg1"/>
                </a:solidFill>
              </a:defRPr>
            </a:lvl5pPr>
          </a:lstStyle>
          <a:p>
            <a:pPr lvl="0"/>
            <a:r>
              <a:rPr lang="nl-NL" dirty="0"/>
              <a:t>Subtitel</a:t>
            </a:r>
          </a:p>
        </p:txBody>
      </p:sp>
      <p:sp>
        <p:nvSpPr>
          <p:cNvPr id="61" name="Tijdelijke aanduiding voor tekst 182">
            <a:extLst>
              <a:ext uri="{FF2B5EF4-FFF2-40B4-BE49-F238E27FC236}">
                <a16:creationId xmlns:a16="http://schemas.microsoft.com/office/drawing/2014/main" id="{6B89D0B7-961A-4162-A396-71E35F47B40D}"/>
              </a:ext>
            </a:extLst>
          </p:cNvPr>
          <p:cNvSpPr>
            <a:spLocks noGrp="1"/>
          </p:cNvSpPr>
          <p:nvPr>
            <p:ph type="body" sz="quarter" idx="29" hasCustomPrompt="1"/>
          </p:nvPr>
        </p:nvSpPr>
        <p:spPr>
          <a:xfrm>
            <a:off x="3628290" y="5023144"/>
            <a:ext cx="2178154" cy="719284"/>
          </a:xfrm>
        </p:spPr>
        <p:txBody>
          <a:bodyPr anchor="ctr">
            <a:noAutofit/>
          </a:bodyPr>
          <a:lstStyle>
            <a:lvl1pPr marL="0" indent="0" algn="ctr">
              <a:spcBef>
                <a:spcPts val="0"/>
              </a:spcBef>
              <a:buClr>
                <a:schemeClr val="bg1"/>
              </a:buClr>
              <a:buNone/>
              <a:defRPr sz="1600" b="1">
                <a:solidFill>
                  <a:schemeClr val="bg1"/>
                </a:solidFill>
              </a:defRPr>
            </a:lvl1pPr>
            <a:lvl2pPr>
              <a:spcBef>
                <a:spcPts val="0"/>
              </a:spcBef>
              <a:buClr>
                <a:schemeClr val="bg1"/>
              </a:buClr>
              <a:defRPr sz="1600" b="1">
                <a:solidFill>
                  <a:schemeClr val="bg1"/>
                </a:solidFill>
              </a:defRPr>
            </a:lvl2pPr>
            <a:lvl3pPr>
              <a:spcBef>
                <a:spcPts val="0"/>
              </a:spcBef>
              <a:buClr>
                <a:schemeClr val="bg1"/>
              </a:buClr>
              <a:defRPr sz="1600" b="1">
                <a:solidFill>
                  <a:schemeClr val="bg1"/>
                </a:solidFill>
              </a:defRPr>
            </a:lvl3pPr>
            <a:lvl4pPr>
              <a:spcBef>
                <a:spcPts val="0"/>
              </a:spcBef>
              <a:buClr>
                <a:schemeClr val="bg1"/>
              </a:buClr>
              <a:defRPr sz="1600" b="1">
                <a:solidFill>
                  <a:schemeClr val="bg1"/>
                </a:solidFill>
              </a:defRPr>
            </a:lvl4pPr>
            <a:lvl5pPr>
              <a:spcBef>
                <a:spcPts val="0"/>
              </a:spcBef>
              <a:buClr>
                <a:schemeClr val="bg1"/>
              </a:buClr>
              <a:defRPr sz="1600" b="1">
                <a:solidFill>
                  <a:schemeClr val="bg1"/>
                </a:solidFill>
              </a:defRPr>
            </a:lvl5pPr>
          </a:lstStyle>
          <a:p>
            <a:pPr lvl="0"/>
            <a:r>
              <a:rPr lang="nl-NL" dirty="0"/>
              <a:t>Subtitel</a:t>
            </a:r>
          </a:p>
        </p:txBody>
      </p:sp>
      <p:sp>
        <p:nvSpPr>
          <p:cNvPr id="62" name="Tijdelijke aanduiding voor tekst 182">
            <a:extLst>
              <a:ext uri="{FF2B5EF4-FFF2-40B4-BE49-F238E27FC236}">
                <a16:creationId xmlns:a16="http://schemas.microsoft.com/office/drawing/2014/main" id="{C72D5FFC-6FD3-4B75-89D7-BDDC10947A25}"/>
              </a:ext>
            </a:extLst>
          </p:cNvPr>
          <p:cNvSpPr>
            <a:spLocks noGrp="1"/>
          </p:cNvSpPr>
          <p:nvPr>
            <p:ph type="body" sz="quarter" idx="30" hasCustomPrompt="1"/>
          </p:nvPr>
        </p:nvSpPr>
        <p:spPr>
          <a:xfrm>
            <a:off x="6387944" y="5023144"/>
            <a:ext cx="2178154" cy="719284"/>
          </a:xfrm>
        </p:spPr>
        <p:txBody>
          <a:bodyPr anchor="ctr">
            <a:noAutofit/>
          </a:bodyPr>
          <a:lstStyle>
            <a:lvl1pPr marL="0" indent="0" algn="ctr">
              <a:spcBef>
                <a:spcPts val="0"/>
              </a:spcBef>
              <a:buClr>
                <a:schemeClr val="bg1"/>
              </a:buClr>
              <a:buNone/>
              <a:defRPr sz="1600" b="1">
                <a:solidFill>
                  <a:schemeClr val="bg1"/>
                </a:solidFill>
              </a:defRPr>
            </a:lvl1pPr>
            <a:lvl2pPr>
              <a:spcBef>
                <a:spcPts val="0"/>
              </a:spcBef>
              <a:buClr>
                <a:schemeClr val="bg1"/>
              </a:buClr>
              <a:defRPr sz="1600" b="1">
                <a:solidFill>
                  <a:schemeClr val="bg1"/>
                </a:solidFill>
              </a:defRPr>
            </a:lvl2pPr>
            <a:lvl3pPr>
              <a:spcBef>
                <a:spcPts val="0"/>
              </a:spcBef>
              <a:buClr>
                <a:schemeClr val="bg1"/>
              </a:buClr>
              <a:defRPr sz="1600" b="1">
                <a:solidFill>
                  <a:schemeClr val="bg1"/>
                </a:solidFill>
              </a:defRPr>
            </a:lvl3pPr>
            <a:lvl4pPr>
              <a:spcBef>
                <a:spcPts val="0"/>
              </a:spcBef>
              <a:buClr>
                <a:schemeClr val="bg1"/>
              </a:buClr>
              <a:defRPr sz="1600" b="1">
                <a:solidFill>
                  <a:schemeClr val="bg1"/>
                </a:solidFill>
              </a:defRPr>
            </a:lvl4pPr>
            <a:lvl5pPr>
              <a:spcBef>
                <a:spcPts val="0"/>
              </a:spcBef>
              <a:buClr>
                <a:schemeClr val="bg1"/>
              </a:buClr>
              <a:defRPr sz="1600" b="1">
                <a:solidFill>
                  <a:schemeClr val="bg1"/>
                </a:solidFill>
              </a:defRPr>
            </a:lvl5pPr>
          </a:lstStyle>
          <a:p>
            <a:pPr lvl="0"/>
            <a:r>
              <a:rPr lang="nl-NL" dirty="0"/>
              <a:t>Subtitel</a:t>
            </a:r>
          </a:p>
        </p:txBody>
      </p:sp>
      <p:sp>
        <p:nvSpPr>
          <p:cNvPr id="63" name="Tijdelijke aanduiding voor tekst 182">
            <a:extLst>
              <a:ext uri="{FF2B5EF4-FFF2-40B4-BE49-F238E27FC236}">
                <a16:creationId xmlns:a16="http://schemas.microsoft.com/office/drawing/2014/main" id="{E5D592C8-EFCC-4FEA-8B1A-5EF06D603F4A}"/>
              </a:ext>
            </a:extLst>
          </p:cNvPr>
          <p:cNvSpPr>
            <a:spLocks noGrp="1"/>
          </p:cNvSpPr>
          <p:nvPr>
            <p:ph type="body" sz="quarter" idx="31" hasCustomPrompt="1"/>
          </p:nvPr>
        </p:nvSpPr>
        <p:spPr>
          <a:xfrm>
            <a:off x="9147598" y="5023144"/>
            <a:ext cx="2178154" cy="719284"/>
          </a:xfrm>
        </p:spPr>
        <p:txBody>
          <a:bodyPr anchor="ctr">
            <a:noAutofit/>
          </a:bodyPr>
          <a:lstStyle>
            <a:lvl1pPr marL="0" indent="0" algn="ctr">
              <a:spcBef>
                <a:spcPts val="0"/>
              </a:spcBef>
              <a:buClr>
                <a:schemeClr val="bg1"/>
              </a:buClr>
              <a:buNone/>
              <a:defRPr sz="1600" b="1">
                <a:solidFill>
                  <a:schemeClr val="bg1"/>
                </a:solidFill>
              </a:defRPr>
            </a:lvl1pPr>
            <a:lvl2pPr>
              <a:spcBef>
                <a:spcPts val="0"/>
              </a:spcBef>
              <a:buClr>
                <a:schemeClr val="bg1"/>
              </a:buClr>
              <a:defRPr sz="1600" b="1">
                <a:solidFill>
                  <a:schemeClr val="bg1"/>
                </a:solidFill>
              </a:defRPr>
            </a:lvl2pPr>
            <a:lvl3pPr>
              <a:spcBef>
                <a:spcPts val="0"/>
              </a:spcBef>
              <a:buClr>
                <a:schemeClr val="bg1"/>
              </a:buClr>
              <a:defRPr sz="1600" b="1">
                <a:solidFill>
                  <a:schemeClr val="bg1"/>
                </a:solidFill>
              </a:defRPr>
            </a:lvl3pPr>
            <a:lvl4pPr>
              <a:spcBef>
                <a:spcPts val="0"/>
              </a:spcBef>
              <a:buClr>
                <a:schemeClr val="bg1"/>
              </a:buClr>
              <a:defRPr sz="1600" b="1">
                <a:solidFill>
                  <a:schemeClr val="bg1"/>
                </a:solidFill>
              </a:defRPr>
            </a:lvl4pPr>
            <a:lvl5pPr>
              <a:spcBef>
                <a:spcPts val="0"/>
              </a:spcBef>
              <a:buClr>
                <a:schemeClr val="bg1"/>
              </a:buClr>
              <a:defRPr sz="1600" b="1">
                <a:solidFill>
                  <a:schemeClr val="bg1"/>
                </a:solidFill>
              </a:defRPr>
            </a:lvl5pPr>
          </a:lstStyle>
          <a:p>
            <a:pPr lvl="0"/>
            <a:r>
              <a:rPr lang="nl-NL" dirty="0"/>
              <a:t>Subtitel</a:t>
            </a:r>
          </a:p>
        </p:txBody>
      </p:sp>
      <p:pic>
        <p:nvPicPr>
          <p:cNvPr id="64" name="Afbeelding 63">
            <a:extLst>
              <a:ext uri="{FF2B5EF4-FFF2-40B4-BE49-F238E27FC236}">
                <a16:creationId xmlns:a16="http://schemas.microsoft.com/office/drawing/2014/main" id="{73153E8F-410F-45C9-ACC7-8093A5565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435587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wolk groot">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AC40C854-DDD7-458E-8270-0D9CA4C49867}"/>
              </a:ext>
            </a:extLst>
          </p:cNvPr>
          <p:cNvSpPr/>
          <p:nvPr/>
        </p:nvSpPr>
        <p:spPr>
          <a:xfrm flipV="1">
            <a:off x="0" y="1370836"/>
            <a:ext cx="12192000" cy="5487163"/>
          </a:xfrm>
          <a:custGeom>
            <a:avLst/>
            <a:gdLst>
              <a:gd name="connsiteX0" fmla="*/ 0 w 12192000"/>
              <a:gd name="connsiteY0" fmla="*/ 0 h 1370838"/>
              <a:gd name="connsiteX1" fmla="*/ 12192000 w 12192000"/>
              <a:gd name="connsiteY1" fmla="*/ 0 h 1370838"/>
              <a:gd name="connsiteX2" fmla="*/ 12192000 w 12192000"/>
              <a:gd name="connsiteY2" fmla="*/ 1370838 h 1370838"/>
              <a:gd name="connsiteX3" fmla="*/ 0 w 12192000"/>
              <a:gd name="connsiteY3" fmla="*/ 1370838 h 1370838"/>
            </a:gdLst>
            <a:ahLst/>
            <a:cxnLst>
              <a:cxn ang="0">
                <a:pos x="connsiteX0" y="connsiteY0"/>
              </a:cxn>
              <a:cxn ang="0">
                <a:pos x="connsiteX1" y="connsiteY1"/>
              </a:cxn>
              <a:cxn ang="0">
                <a:pos x="connsiteX2" y="connsiteY2"/>
              </a:cxn>
              <a:cxn ang="0">
                <a:pos x="connsiteX3" y="connsiteY3"/>
              </a:cxn>
            </a:cxnLst>
            <a:rect l="l" t="t" r="r" b="b"/>
            <a:pathLst>
              <a:path w="12192000" h="1370838">
                <a:moveTo>
                  <a:pt x="0" y="0"/>
                </a:moveTo>
                <a:lnTo>
                  <a:pt x="12192000" y="0"/>
                </a:lnTo>
                <a:lnTo>
                  <a:pt x="12192000" y="1370838"/>
                </a:lnTo>
                <a:lnTo>
                  <a:pt x="0" y="1370838"/>
                </a:lnTo>
                <a:close/>
              </a:path>
            </a:pathLst>
          </a:custGeom>
          <a:solidFill>
            <a:srgbClr val="F2F2F2"/>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05" name="Tijdelijke aanduiding voor tekst 182">
            <a:extLst>
              <a:ext uri="{FF2B5EF4-FFF2-40B4-BE49-F238E27FC236}">
                <a16:creationId xmlns:a16="http://schemas.microsoft.com/office/drawing/2014/main" id="{3DA244BE-8BFE-4521-BD5E-95845D3EE05A}"/>
              </a:ext>
            </a:extLst>
          </p:cNvPr>
          <p:cNvSpPr>
            <a:spLocks noGrp="1"/>
          </p:cNvSpPr>
          <p:nvPr>
            <p:ph type="body" sz="quarter" idx="27"/>
          </p:nvPr>
        </p:nvSpPr>
        <p:spPr>
          <a:xfrm>
            <a:off x="9363285" y="1783080"/>
            <a:ext cx="1746780" cy="2798298"/>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08" name="Tijdelijke aanduiding voor tekst 182">
            <a:extLst>
              <a:ext uri="{FF2B5EF4-FFF2-40B4-BE49-F238E27FC236}">
                <a16:creationId xmlns:a16="http://schemas.microsoft.com/office/drawing/2014/main" id="{3358D557-A40D-4F52-B1EC-47645D92E955}"/>
              </a:ext>
            </a:extLst>
          </p:cNvPr>
          <p:cNvSpPr>
            <a:spLocks noGrp="1"/>
          </p:cNvSpPr>
          <p:nvPr>
            <p:ph type="body" sz="quarter" idx="28" hasCustomPrompt="1"/>
          </p:nvPr>
        </p:nvSpPr>
        <p:spPr>
          <a:xfrm>
            <a:off x="868636" y="5265884"/>
            <a:ext cx="2178154" cy="719284"/>
          </a:xfrm>
        </p:spPr>
        <p:txBody>
          <a:bodyPr anchor="ctr">
            <a:noAutofit/>
          </a:bodyPr>
          <a:lstStyle>
            <a:lvl1pPr marL="0" indent="0" algn="ctr">
              <a:spcBef>
                <a:spcPts val="0"/>
              </a:spcBef>
              <a:buClr>
                <a:schemeClr val="bg1"/>
              </a:buClr>
              <a:buNone/>
              <a:defRPr sz="1600" b="1">
                <a:solidFill>
                  <a:schemeClr val="bg1"/>
                </a:solidFill>
              </a:defRPr>
            </a:lvl1pPr>
            <a:lvl2pPr>
              <a:spcBef>
                <a:spcPts val="0"/>
              </a:spcBef>
              <a:buClr>
                <a:schemeClr val="bg1"/>
              </a:buClr>
              <a:defRPr sz="1600" b="1">
                <a:solidFill>
                  <a:schemeClr val="bg1"/>
                </a:solidFill>
              </a:defRPr>
            </a:lvl2pPr>
            <a:lvl3pPr>
              <a:spcBef>
                <a:spcPts val="0"/>
              </a:spcBef>
              <a:buClr>
                <a:schemeClr val="bg1"/>
              </a:buClr>
              <a:defRPr sz="1600" b="1">
                <a:solidFill>
                  <a:schemeClr val="bg1"/>
                </a:solidFill>
              </a:defRPr>
            </a:lvl3pPr>
            <a:lvl4pPr>
              <a:spcBef>
                <a:spcPts val="0"/>
              </a:spcBef>
              <a:buClr>
                <a:schemeClr val="bg1"/>
              </a:buClr>
              <a:defRPr sz="1600" b="1">
                <a:solidFill>
                  <a:schemeClr val="bg1"/>
                </a:solidFill>
              </a:defRPr>
            </a:lvl4pPr>
            <a:lvl5pPr>
              <a:spcBef>
                <a:spcPts val="0"/>
              </a:spcBef>
              <a:buClr>
                <a:schemeClr val="bg1"/>
              </a:buClr>
              <a:defRPr sz="1600" b="1">
                <a:solidFill>
                  <a:schemeClr val="bg1"/>
                </a:solidFill>
              </a:defRPr>
            </a:lvl5pPr>
          </a:lstStyle>
          <a:p>
            <a:pPr lvl="0"/>
            <a:r>
              <a:rPr lang="nl-NL" dirty="0"/>
              <a:t>Subtitel</a:t>
            </a:r>
          </a:p>
        </p:txBody>
      </p:sp>
      <p:sp>
        <p:nvSpPr>
          <p:cNvPr id="66" name="Tijdelijke aanduiding voor tekst 182">
            <a:extLst>
              <a:ext uri="{FF2B5EF4-FFF2-40B4-BE49-F238E27FC236}">
                <a16:creationId xmlns:a16="http://schemas.microsoft.com/office/drawing/2014/main" id="{A7D4213A-2AAD-4A06-8E81-BB9D7B1625A6}"/>
              </a:ext>
            </a:extLst>
          </p:cNvPr>
          <p:cNvSpPr>
            <a:spLocks noGrp="1"/>
          </p:cNvSpPr>
          <p:nvPr>
            <p:ph type="body" sz="quarter" idx="32"/>
          </p:nvPr>
        </p:nvSpPr>
        <p:spPr>
          <a:xfrm>
            <a:off x="6603631" y="1783080"/>
            <a:ext cx="1746780" cy="2798298"/>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9" name="Tijdelijke aanduiding voor tekst 182">
            <a:extLst>
              <a:ext uri="{FF2B5EF4-FFF2-40B4-BE49-F238E27FC236}">
                <a16:creationId xmlns:a16="http://schemas.microsoft.com/office/drawing/2014/main" id="{25882806-6099-4C91-89B2-419BAA3BE25B}"/>
              </a:ext>
            </a:extLst>
          </p:cNvPr>
          <p:cNvSpPr>
            <a:spLocks noGrp="1"/>
          </p:cNvSpPr>
          <p:nvPr>
            <p:ph type="body" sz="quarter" idx="33"/>
          </p:nvPr>
        </p:nvSpPr>
        <p:spPr>
          <a:xfrm>
            <a:off x="3843977" y="1783080"/>
            <a:ext cx="1746780" cy="2798298"/>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1" name="Tijdelijke aanduiding voor tekst 182">
            <a:extLst>
              <a:ext uri="{FF2B5EF4-FFF2-40B4-BE49-F238E27FC236}">
                <a16:creationId xmlns:a16="http://schemas.microsoft.com/office/drawing/2014/main" id="{C6898219-3D97-4E13-BAFF-6EAA39D19C70}"/>
              </a:ext>
            </a:extLst>
          </p:cNvPr>
          <p:cNvSpPr>
            <a:spLocks noGrp="1"/>
          </p:cNvSpPr>
          <p:nvPr>
            <p:ph type="body" sz="quarter" idx="34"/>
          </p:nvPr>
        </p:nvSpPr>
        <p:spPr>
          <a:xfrm>
            <a:off x="1084323" y="1783080"/>
            <a:ext cx="1746780" cy="2798298"/>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2" name="Tijdelijke aanduiding voor tekst 182">
            <a:extLst>
              <a:ext uri="{FF2B5EF4-FFF2-40B4-BE49-F238E27FC236}">
                <a16:creationId xmlns:a16="http://schemas.microsoft.com/office/drawing/2014/main" id="{F8C21E2A-09EC-4713-9EA8-EF25D19357A0}"/>
              </a:ext>
            </a:extLst>
          </p:cNvPr>
          <p:cNvSpPr>
            <a:spLocks noGrp="1"/>
          </p:cNvSpPr>
          <p:nvPr>
            <p:ph type="body" sz="quarter" idx="35" hasCustomPrompt="1"/>
          </p:nvPr>
        </p:nvSpPr>
        <p:spPr>
          <a:xfrm>
            <a:off x="3628290" y="5265884"/>
            <a:ext cx="2178154" cy="719284"/>
          </a:xfrm>
        </p:spPr>
        <p:txBody>
          <a:bodyPr anchor="ctr">
            <a:noAutofit/>
          </a:bodyPr>
          <a:lstStyle>
            <a:lvl1pPr marL="0" indent="0" algn="ctr">
              <a:spcBef>
                <a:spcPts val="0"/>
              </a:spcBef>
              <a:buClr>
                <a:schemeClr val="bg1"/>
              </a:buClr>
              <a:buNone/>
              <a:defRPr sz="1600" b="1">
                <a:solidFill>
                  <a:schemeClr val="bg1"/>
                </a:solidFill>
              </a:defRPr>
            </a:lvl1pPr>
            <a:lvl2pPr>
              <a:spcBef>
                <a:spcPts val="0"/>
              </a:spcBef>
              <a:buClr>
                <a:schemeClr val="bg1"/>
              </a:buClr>
              <a:defRPr sz="1600" b="1">
                <a:solidFill>
                  <a:schemeClr val="bg1"/>
                </a:solidFill>
              </a:defRPr>
            </a:lvl2pPr>
            <a:lvl3pPr>
              <a:spcBef>
                <a:spcPts val="0"/>
              </a:spcBef>
              <a:buClr>
                <a:schemeClr val="bg1"/>
              </a:buClr>
              <a:defRPr sz="1600" b="1">
                <a:solidFill>
                  <a:schemeClr val="bg1"/>
                </a:solidFill>
              </a:defRPr>
            </a:lvl3pPr>
            <a:lvl4pPr>
              <a:spcBef>
                <a:spcPts val="0"/>
              </a:spcBef>
              <a:buClr>
                <a:schemeClr val="bg1"/>
              </a:buClr>
              <a:defRPr sz="1600" b="1">
                <a:solidFill>
                  <a:schemeClr val="bg1"/>
                </a:solidFill>
              </a:defRPr>
            </a:lvl4pPr>
            <a:lvl5pPr>
              <a:spcBef>
                <a:spcPts val="0"/>
              </a:spcBef>
              <a:buClr>
                <a:schemeClr val="bg1"/>
              </a:buClr>
              <a:defRPr sz="1600" b="1">
                <a:solidFill>
                  <a:schemeClr val="bg1"/>
                </a:solidFill>
              </a:defRPr>
            </a:lvl5pPr>
          </a:lstStyle>
          <a:p>
            <a:pPr lvl="0"/>
            <a:r>
              <a:rPr lang="nl-NL" dirty="0"/>
              <a:t>Subtitel</a:t>
            </a:r>
          </a:p>
        </p:txBody>
      </p:sp>
      <p:sp>
        <p:nvSpPr>
          <p:cNvPr id="75" name="Tijdelijke aanduiding voor tekst 182">
            <a:extLst>
              <a:ext uri="{FF2B5EF4-FFF2-40B4-BE49-F238E27FC236}">
                <a16:creationId xmlns:a16="http://schemas.microsoft.com/office/drawing/2014/main" id="{0FFEC462-5003-4977-BFEF-36E9779B1B67}"/>
              </a:ext>
            </a:extLst>
          </p:cNvPr>
          <p:cNvSpPr>
            <a:spLocks noGrp="1"/>
          </p:cNvSpPr>
          <p:nvPr>
            <p:ph type="body" sz="quarter" idx="36" hasCustomPrompt="1"/>
          </p:nvPr>
        </p:nvSpPr>
        <p:spPr>
          <a:xfrm>
            <a:off x="6387944" y="5265884"/>
            <a:ext cx="2178154" cy="719284"/>
          </a:xfrm>
        </p:spPr>
        <p:txBody>
          <a:bodyPr anchor="ctr">
            <a:noAutofit/>
          </a:bodyPr>
          <a:lstStyle>
            <a:lvl1pPr marL="0" indent="0" algn="ctr">
              <a:spcBef>
                <a:spcPts val="0"/>
              </a:spcBef>
              <a:buClr>
                <a:schemeClr val="bg1"/>
              </a:buClr>
              <a:buNone/>
              <a:defRPr sz="1600" b="1">
                <a:solidFill>
                  <a:schemeClr val="bg1"/>
                </a:solidFill>
              </a:defRPr>
            </a:lvl1pPr>
            <a:lvl2pPr>
              <a:spcBef>
                <a:spcPts val="0"/>
              </a:spcBef>
              <a:buClr>
                <a:schemeClr val="bg1"/>
              </a:buClr>
              <a:defRPr sz="1600" b="1">
                <a:solidFill>
                  <a:schemeClr val="bg1"/>
                </a:solidFill>
              </a:defRPr>
            </a:lvl2pPr>
            <a:lvl3pPr>
              <a:spcBef>
                <a:spcPts val="0"/>
              </a:spcBef>
              <a:buClr>
                <a:schemeClr val="bg1"/>
              </a:buClr>
              <a:defRPr sz="1600" b="1">
                <a:solidFill>
                  <a:schemeClr val="bg1"/>
                </a:solidFill>
              </a:defRPr>
            </a:lvl3pPr>
            <a:lvl4pPr>
              <a:spcBef>
                <a:spcPts val="0"/>
              </a:spcBef>
              <a:buClr>
                <a:schemeClr val="bg1"/>
              </a:buClr>
              <a:defRPr sz="1600" b="1">
                <a:solidFill>
                  <a:schemeClr val="bg1"/>
                </a:solidFill>
              </a:defRPr>
            </a:lvl4pPr>
            <a:lvl5pPr>
              <a:spcBef>
                <a:spcPts val="0"/>
              </a:spcBef>
              <a:buClr>
                <a:schemeClr val="bg1"/>
              </a:buClr>
              <a:defRPr sz="1600" b="1">
                <a:solidFill>
                  <a:schemeClr val="bg1"/>
                </a:solidFill>
              </a:defRPr>
            </a:lvl5pPr>
          </a:lstStyle>
          <a:p>
            <a:pPr lvl="0"/>
            <a:r>
              <a:rPr lang="nl-NL" dirty="0"/>
              <a:t>Subtitel</a:t>
            </a:r>
          </a:p>
        </p:txBody>
      </p:sp>
      <p:sp>
        <p:nvSpPr>
          <p:cNvPr id="76" name="Tijdelijke aanduiding voor tekst 182">
            <a:extLst>
              <a:ext uri="{FF2B5EF4-FFF2-40B4-BE49-F238E27FC236}">
                <a16:creationId xmlns:a16="http://schemas.microsoft.com/office/drawing/2014/main" id="{B548D3EC-DC23-4FA6-B7ED-B215BEA89209}"/>
              </a:ext>
            </a:extLst>
          </p:cNvPr>
          <p:cNvSpPr>
            <a:spLocks noGrp="1"/>
          </p:cNvSpPr>
          <p:nvPr>
            <p:ph type="body" sz="quarter" idx="37" hasCustomPrompt="1"/>
          </p:nvPr>
        </p:nvSpPr>
        <p:spPr>
          <a:xfrm>
            <a:off x="9147598" y="5265884"/>
            <a:ext cx="2178154" cy="719284"/>
          </a:xfrm>
        </p:spPr>
        <p:txBody>
          <a:bodyPr anchor="ctr">
            <a:noAutofit/>
          </a:bodyPr>
          <a:lstStyle>
            <a:lvl1pPr marL="0" indent="0" algn="ctr">
              <a:spcBef>
                <a:spcPts val="0"/>
              </a:spcBef>
              <a:buClr>
                <a:schemeClr val="bg1"/>
              </a:buClr>
              <a:buNone/>
              <a:defRPr sz="1600" b="1">
                <a:solidFill>
                  <a:schemeClr val="bg1"/>
                </a:solidFill>
              </a:defRPr>
            </a:lvl1pPr>
            <a:lvl2pPr>
              <a:spcBef>
                <a:spcPts val="0"/>
              </a:spcBef>
              <a:buClr>
                <a:schemeClr val="bg1"/>
              </a:buClr>
              <a:defRPr sz="1600" b="1">
                <a:solidFill>
                  <a:schemeClr val="bg1"/>
                </a:solidFill>
              </a:defRPr>
            </a:lvl2pPr>
            <a:lvl3pPr>
              <a:spcBef>
                <a:spcPts val="0"/>
              </a:spcBef>
              <a:buClr>
                <a:schemeClr val="bg1"/>
              </a:buClr>
              <a:defRPr sz="1600" b="1">
                <a:solidFill>
                  <a:schemeClr val="bg1"/>
                </a:solidFill>
              </a:defRPr>
            </a:lvl3pPr>
            <a:lvl4pPr>
              <a:spcBef>
                <a:spcPts val="0"/>
              </a:spcBef>
              <a:buClr>
                <a:schemeClr val="bg1"/>
              </a:buClr>
              <a:defRPr sz="1600" b="1">
                <a:solidFill>
                  <a:schemeClr val="bg1"/>
                </a:solidFill>
              </a:defRPr>
            </a:lvl4pPr>
            <a:lvl5pPr>
              <a:spcBef>
                <a:spcPts val="0"/>
              </a:spcBef>
              <a:buClr>
                <a:schemeClr val="bg1"/>
              </a:buClr>
              <a:defRPr sz="1600" b="1">
                <a:solidFill>
                  <a:schemeClr val="bg1"/>
                </a:solidFill>
              </a:defRPr>
            </a:lvl5pPr>
          </a:lstStyle>
          <a:p>
            <a:pPr lvl="0"/>
            <a:r>
              <a:rPr lang="nl-NL" dirty="0"/>
              <a:t>Subtitel</a:t>
            </a:r>
          </a:p>
        </p:txBody>
      </p:sp>
      <p:pic>
        <p:nvPicPr>
          <p:cNvPr id="61" name="Afbeelding 60">
            <a:extLst>
              <a:ext uri="{FF2B5EF4-FFF2-40B4-BE49-F238E27FC236}">
                <a16:creationId xmlns:a16="http://schemas.microsoft.com/office/drawing/2014/main" id="{9F32B3B3-A8E5-4BA8-83F1-8361C96FF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2594721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jdlijn 5">
    <p:spTree>
      <p:nvGrpSpPr>
        <p:cNvPr id="1" name=""/>
        <p:cNvGrpSpPr/>
        <p:nvPr/>
      </p:nvGrpSpPr>
      <p:grpSpPr>
        <a:xfrm>
          <a:off x="0" y="0"/>
          <a:ext cx="0" cy="0"/>
          <a:chOff x="0" y="0"/>
          <a:chExt cx="0" cy="0"/>
        </a:xfrm>
      </p:grpSpPr>
      <p:sp>
        <p:nvSpPr>
          <p:cNvPr id="334" name="Tijdelijke aanduiding voor tekst 182">
            <a:extLst>
              <a:ext uri="{FF2B5EF4-FFF2-40B4-BE49-F238E27FC236}">
                <a16:creationId xmlns:a16="http://schemas.microsoft.com/office/drawing/2014/main" id="{C3D4C6C0-4604-481F-8D0A-CBE8C8241C2F}"/>
              </a:ext>
            </a:extLst>
          </p:cNvPr>
          <p:cNvSpPr>
            <a:spLocks noGrp="1"/>
          </p:cNvSpPr>
          <p:nvPr>
            <p:ph type="body" sz="quarter" idx="28" hasCustomPrompt="1"/>
          </p:nvPr>
        </p:nvSpPr>
        <p:spPr>
          <a:xfrm>
            <a:off x="930919" y="1432170"/>
            <a:ext cx="2016000" cy="684000"/>
          </a:xfrm>
        </p:spPr>
        <p:txBody>
          <a:bodyPr anchor="ctr">
            <a:noAutofit/>
          </a:bodyPr>
          <a:lstStyle>
            <a:lvl1pPr marL="0" indent="0" algn="ctr">
              <a:spcBef>
                <a:spcPts val="0"/>
              </a:spcBef>
              <a:buClr>
                <a:schemeClr val="accent1"/>
              </a:buClr>
              <a:buNone/>
              <a:defRPr sz="1600" b="1">
                <a:solidFill>
                  <a:schemeClr val="accent1"/>
                </a:solidFill>
              </a:defRPr>
            </a:lvl1pPr>
            <a:lvl2pPr>
              <a:spcBef>
                <a:spcPts val="0"/>
              </a:spcBef>
              <a:buClr>
                <a:schemeClr val="accent1"/>
              </a:buClr>
              <a:defRPr sz="1600" b="1">
                <a:solidFill>
                  <a:schemeClr val="accent1"/>
                </a:solidFill>
              </a:defRPr>
            </a:lvl2pPr>
            <a:lvl3pPr>
              <a:spcBef>
                <a:spcPts val="0"/>
              </a:spcBef>
              <a:buClr>
                <a:schemeClr val="accent1"/>
              </a:buClr>
              <a:defRPr sz="1600" b="1">
                <a:solidFill>
                  <a:schemeClr val="accent1"/>
                </a:solidFill>
              </a:defRPr>
            </a:lvl3pPr>
            <a:lvl4pPr>
              <a:spcBef>
                <a:spcPts val="0"/>
              </a:spcBef>
              <a:buClr>
                <a:schemeClr val="accent1"/>
              </a:buClr>
              <a:defRPr sz="1600" b="1">
                <a:solidFill>
                  <a:schemeClr val="accent1"/>
                </a:solidFill>
              </a:defRPr>
            </a:lvl4pPr>
            <a:lvl5pPr>
              <a:spcBef>
                <a:spcPts val="0"/>
              </a:spcBef>
              <a:buClr>
                <a:schemeClr val="accent1"/>
              </a:buClr>
              <a:defRPr sz="1600" b="1">
                <a:solidFill>
                  <a:schemeClr val="accent1"/>
                </a:solidFill>
              </a:defRPr>
            </a:lvl5pPr>
          </a:lstStyle>
          <a:p>
            <a:pPr lvl="0"/>
            <a:r>
              <a:rPr lang="nl-NL" dirty="0"/>
              <a:t>Subtitel</a:t>
            </a:r>
          </a:p>
        </p:txBody>
      </p:sp>
      <p:sp>
        <p:nvSpPr>
          <p:cNvPr id="335" name="Tijdelijke aanduiding voor tekst 182">
            <a:extLst>
              <a:ext uri="{FF2B5EF4-FFF2-40B4-BE49-F238E27FC236}">
                <a16:creationId xmlns:a16="http://schemas.microsoft.com/office/drawing/2014/main" id="{11F844C1-99F6-4E41-8147-489A9E9CF604}"/>
              </a:ext>
            </a:extLst>
          </p:cNvPr>
          <p:cNvSpPr>
            <a:spLocks noGrp="1"/>
          </p:cNvSpPr>
          <p:nvPr>
            <p:ph type="body" sz="quarter" idx="29" hasCustomPrompt="1"/>
          </p:nvPr>
        </p:nvSpPr>
        <p:spPr>
          <a:xfrm>
            <a:off x="5087999" y="1432170"/>
            <a:ext cx="2016000" cy="684000"/>
          </a:xfrm>
        </p:spPr>
        <p:txBody>
          <a:bodyPr anchor="ctr">
            <a:noAutofit/>
          </a:bodyPr>
          <a:lstStyle>
            <a:lvl1pPr marL="0" indent="0" algn="ctr">
              <a:spcBef>
                <a:spcPts val="0"/>
              </a:spcBef>
              <a:buClr>
                <a:srgbClr val="CCCCCC"/>
              </a:buClr>
              <a:buNone/>
              <a:defRPr sz="1600" b="1">
                <a:solidFill>
                  <a:srgbClr val="CCCCCC"/>
                </a:solidFill>
              </a:defRPr>
            </a:lvl1pPr>
            <a:lvl2pPr>
              <a:spcBef>
                <a:spcPts val="0"/>
              </a:spcBef>
              <a:buClr>
                <a:srgbClr val="CCCCCC"/>
              </a:buClr>
              <a:defRPr sz="1600" b="1">
                <a:solidFill>
                  <a:srgbClr val="CCCCCC"/>
                </a:solidFill>
              </a:defRPr>
            </a:lvl2pPr>
            <a:lvl3pPr>
              <a:spcBef>
                <a:spcPts val="0"/>
              </a:spcBef>
              <a:buClr>
                <a:srgbClr val="CCCCCC"/>
              </a:buClr>
              <a:defRPr sz="1600" b="1">
                <a:solidFill>
                  <a:srgbClr val="CCCCCC"/>
                </a:solidFill>
              </a:defRPr>
            </a:lvl3pPr>
            <a:lvl4pPr>
              <a:spcBef>
                <a:spcPts val="0"/>
              </a:spcBef>
              <a:buClr>
                <a:srgbClr val="CCCCCC"/>
              </a:buClr>
              <a:defRPr sz="1600" b="1">
                <a:solidFill>
                  <a:srgbClr val="CCCCCC"/>
                </a:solidFill>
              </a:defRPr>
            </a:lvl4pPr>
            <a:lvl5pPr>
              <a:spcBef>
                <a:spcPts val="0"/>
              </a:spcBef>
              <a:buClr>
                <a:srgbClr val="CCCCCC"/>
              </a:buClr>
              <a:defRPr sz="1600" b="1">
                <a:solidFill>
                  <a:srgbClr val="CCCCCC"/>
                </a:solidFill>
              </a:defRPr>
            </a:lvl5pPr>
          </a:lstStyle>
          <a:p>
            <a:pPr lvl="0"/>
            <a:r>
              <a:rPr lang="nl-NL" dirty="0"/>
              <a:t>Subtitel</a:t>
            </a:r>
          </a:p>
        </p:txBody>
      </p:sp>
      <p:sp>
        <p:nvSpPr>
          <p:cNvPr id="336" name="Tijdelijke aanduiding voor tekst 182">
            <a:extLst>
              <a:ext uri="{FF2B5EF4-FFF2-40B4-BE49-F238E27FC236}">
                <a16:creationId xmlns:a16="http://schemas.microsoft.com/office/drawing/2014/main" id="{FD8B749A-4149-4623-AF94-82F9B5D42B50}"/>
              </a:ext>
            </a:extLst>
          </p:cNvPr>
          <p:cNvSpPr>
            <a:spLocks noGrp="1"/>
          </p:cNvSpPr>
          <p:nvPr>
            <p:ph type="body" sz="quarter" idx="30" hasCustomPrompt="1"/>
          </p:nvPr>
        </p:nvSpPr>
        <p:spPr>
          <a:xfrm>
            <a:off x="9242804" y="1432170"/>
            <a:ext cx="2016000" cy="684000"/>
          </a:xfrm>
        </p:spPr>
        <p:txBody>
          <a:bodyPr anchor="ctr">
            <a:noAutofit/>
          </a:bodyPr>
          <a:lstStyle>
            <a:lvl1pPr marL="0" indent="0" algn="ctr">
              <a:spcBef>
                <a:spcPts val="0"/>
              </a:spcBef>
              <a:buClr>
                <a:srgbClr val="999999"/>
              </a:buClr>
              <a:buNone/>
              <a:defRPr sz="1600" b="1">
                <a:solidFill>
                  <a:srgbClr val="999999"/>
                </a:solidFill>
              </a:defRPr>
            </a:lvl1pPr>
            <a:lvl2pPr>
              <a:spcBef>
                <a:spcPts val="0"/>
              </a:spcBef>
              <a:buClr>
                <a:srgbClr val="999999"/>
              </a:buClr>
              <a:defRPr sz="1600" b="1">
                <a:solidFill>
                  <a:srgbClr val="999999"/>
                </a:solidFill>
              </a:defRPr>
            </a:lvl2pPr>
            <a:lvl3pPr>
              <a:spcBef>
                <a:spcPts val="0"/>
              </a:spcBef>
              <a:buClr>
                <a:srgbClr val="999999"/>
              </a:buClr>
              <a:defRPr sz="1600" b="1">
                <a:solidFill>
                  <a:srgbClr val="999999"/>
                </a:solidFill>
              </a:defRPr>
            </a:lvl3pPr>
            <a:lvl4pPr>
              <a:spcBef>
                <a:spcPts val="0"/>
              </a:spcBef>
              <a:buClr>
                <a:srgbClr val="999999"/>
              </a:buClr>
              <a:defRPr sz="1600" b="1">
                <a:solidFill>
                  <a:srgbClr val="999999"/>
                </a:solidFill>
              </a:defRPr>
            </a:lvl4pPr>
            <a:lvl5pPr>
              <a:spcBef>
                <a:spcPts val="0"/>
              </a:spcBef>
              <a:buClr>
                <a:srgbClr val="999999"/>
              </a:buClr>
              <a:defRPr sz="1600" b="1">
                <a:solidFill>
                  <a:srgbClr val="999999"/>
                </a:solidFill>
              </a:defRPr>
            </a:lvl5pPr>
          </a:lstStyle>
          <a:p>
            <a:pPr lvl="0"/>
            <a:r>
              <a:rPr lang="nl-NL" dirty="0"/>
              <a:t>Subtitel</a:t>
            </a:r>
          </a:p>
        </p:txBody>
      </p:sp>
      <p:sp>
        <p:nvSpPr>
          <p:cNvPr id="337" name="Tijdelijke aanduiding voor tekst 182">
            <a:extLst>
              <a:ext uri="{FF2B5EF4-FFF2-40B4-BE49-F238E27FC236}">
                <a16:creationId xmlns:a16="http://schemas.microsoft.com/office/drawing/2014/main" id="{A3731FF1-7B54-4560-9BE4-7C99F9A19CEE}"/>
              </a:ext>
            </a:extLst>
          </p:cNvPr>
          <p:cNvSpPr>
            <a:spLocks noGrp="1"/>
          </p:cNvSpPr>
          <p:nvPr>
            <p:ph type="body" sz="quarter" idx="31" hasCustomPrompt="1"/>
          </p:nvPr>
        </p:nvSpPr>
        <p:spPr>
          <a:xfrm>
            <a:off x="3010407" y="5607519"/>
            <a:ext cx="2016000" cy="684000"/>
          </a:xfrm>
        </p:spPr>
        <p:txBody>
          <a:bodyPr anchor="ctr">
            <a:noAutofit/>
          </a:bodyPr>
          <a:lstStyle>
            <a:lvl1pPr marL="0" indent="0" algn="ctr">
              <a:spcBef>
                <a:spcPts val="0"/>
              </a:spcBef>
              <a:buClr>
                <a:schemeClr val="accent2"/>
              </a:buClr>
              <a:buNone/>
              <a:defRPr sz="1600" b="1">
                <a:solidFill>
                  <a:schemeClr val="accent2"/>
                </a:solidFill>
              </a:defRPr>
            </a:lvl1pPr>
            <a:lvl2pPr>
              <a:spcBef>
                <a:spcPts val="0"/>
              </a:spcBef>
              <a:buClr>
                <a:schemeClr val="accent2"/>
              </a:buClr>
              <a:defRPr sz="1600" b="1">
                <a:solidFill>
                  <a:schemeClr val="accent2"/>
                </a:solidFill>
              </a:defRPr>
            </a:lvl2pPr>
            <a:lvl3pPr>
              <a:spcBef>
                <a:spcPts val="0"/>
              </a:spcBef>
              <a:buClr>
                <a:schemeClr val="accent2"/>
              </a:buClr>
              <a:defRPr sz="1600" b="1">
                <a:solidFill>
                  <a:schemeClr val="accent2"/>
                </a:solidFill>
              </a:defRPr>
            </a:lvl3pPr>
            <a:lvl4pPr>
              <a:spcBef>
                <a:spcPts val="0"/>
              </a:spcBef>
              <a:buClr>
                <a:schemeClr val="accent2"/>
              </a:buClr>
              <a:defRPr sz="1600" b="1">
                <a:solidFill>
                  <a:schemeClr val="accent2"/>
                </a:solidFill>
              </a:defRPr>
            </a:lvl4pPr>
            <a:lvl5pPr>
              <a:spcBef>
                <a:spcPts val="0"/>
              </a:spcBef>
              <a:buClr>
                <a:schemeClr val="accent2"/>
              </a:buClr>
              <a:defRPr sz="1600" b="1">
                <a:solidFill>
                  <a:schemeClr val="accent2"/>
                </a:solidFill>
              </a:defRPr>
            </a:lvl5pPr>
          </a:lstStyle>
          <a:p>
            <a:pPr lvl="0"/>
            <a:r>
              <a:rPr lang="nl-NL" dirty="0"/>
              <a:t>Subtitel</a:t>
            </a:r>
          </a:p>
        </p:txBody>
      </p:sp>
      <p:sp>
        <p:nvSpPr>
          <p:cNvPr id="338" name="Tijdelijke aanduiding voor tekst 182">
            <a:extLst>
              <a:ext uri="{FF2B5EF4-FFF2-40B4-BE49-F238E27FC236}">
                <a16:creationId xmlns:a16="http://schemas.microsoft.com/office/drawing/2014/main" id="{E8FE1C1B-9168-4FDA-8C69-82EAA0CE8F5E}"/>
              </a:ext>
            </a:extLst>
          </p:cNvPr>
          <p:cNvSpPr>
            <a:spLocks noGrp="1"/>
          </p:cNvSpPr>
          <p:nvPr>
            <p:ph type="body" sz="quarter" idx="32" hasCustomPrompt="1"/>
          </p:nvPr>
        </p:nvSpPr>
        <p:spPr>
          <a:xfrm>
            <a:off x="7165211" y="5607519"/>
            <a:ext cx="2016000" cy="684000"/>
          </a:xfrm>
        </p:spPr>
        <p:txBody>
          <a:bodyPr anchor="ctr">
            <a:noAutofit/>
          </a:bodyPr>
          <a:lstStyle>
            <a:lvl1pPr marL="0" indent="0" algn="ctr">
              <a:spcBef>
                <a:spcPts val="0"/>
              </a:spcBef>
              <a:buClr>
                <a:srgbClr val="8DDCF7"/>
              </a:buClr>
              <a:buNone/>
              <a:defRPr sz="1600" b="1">
                <a:solidFill>
                  <a:srgbClr val="8DDCF7"/>
                </a:solidFill>
              </a:defRPr>
            </a:lvl1pPr>
            <a:lvl2pPr>
              <a:spcBef>
                <a:spcPts val="0"/>
              </a:spcBef>
              <a:buClr>
                <a:srgbClr val="8DDCF7"/>
              </a:buClr>
              <a:defRPr sz="1600" b="1">
                <a:solidFill>
                  <a:srgbClr val="8DDCF7"/>
                </a:solidFill>
              </a:defRPr>
            </a:lvl2pPr>
            <a:lvl3pPr>
              <a:spcBef>
                <a:spcPts val="0"/>
              </a:spcBef>
              <a:buClr>
                <a:srgbClr val="8DDCF7"/>
              </a:buClr>
              <a:defRPr sz="1600" b="1">
                <a:solidFill>
                  <a:srgbClr val="8DDCF7"/>
                </a:solidFill>
              </a:defRPr>
            </a:lvl3pPr>
            <a:lvl4pPr>
              <a:spcBef>
                <a:spcPts val="0"/>
              </a:spcBef>
              <a:buClr>
                <a:srgbClr val="8DDCF7"/>
              </a:buClr>
              <a:defRPr sz="1600" b="1">
                <a:solidFill>
                  <a:srgbClr val="8DDCF7"/>
                </a:solidFill>
              </a:defRPr>
            </a:lvl4pPr>
            <a:lvl5pPr>
              <a:spcBef>
                <a:spcPts val="0"/>
              </a:spcBef>
              <a:buClr>
                <a:srgbClr val="8DDCF7"/>
              </a:buClr>
              <a:defRPr sz="1600" b="1">
                <a:solidFill>
                  <a:srgbClr val="8DDCF7"/>
                </a:solidFill>
              </a:defRPr>
            </a:lvl5pPr>
          </a:lstStyle>
          <a:p>
            <a:pPr lvl="0"/>
            <a:r>
              <a:rPr lang="nl-NL" dirty="0"/>
              <a:t>Subtitel</a:t>
            </a:r>
          </a:p>
        </p:txBody>
      </p:sp>
      <p:sp>
        <p:nvSpPr>
          <p:cNvPr id="7" name="Vrije vorm: vorm 6">
            <a:extLst>
              <a:ext uri="{FF2B5EF4-FFF2-40B4-BE49-F238E27FC236}">
                <a16:creationId xmlns:a16="http://schemas.microsoft.com/office/drawing/2014/main" id="{AC40C854-DDD7-458E-8270-0D9CA4C49867}"/>
              </a:ext>
            </a:extLst>
          </p:cNvPr>
          <p:cNvSpPr/>
          <p:nvPr/>
        </p:nvSpPr>
        <p:spPr>
          <a:xfrm>
            <a:off x="0" y="0"/>
            <a:ext cx="12192000" cy="1370838"/>
          </a:xfrm>
          <a:custGeom>
            <a:avLst/>
            <a:gdLst>
              <a:gd name="connsiteX0" fmla="*/ 0 w 12192000"/>
              <a:gd name="connsiteY0" fmla="*/ 0 h 1370838"/>
              <a:gd name="connsiteX1" fmla="*/ 12192000 w 12192000"/>
              <a:gd name="connsiteY1" fmla="*/ 0 h 1370838"/>
              <a:gd name="connsiteX2" fmla="*/ 12192000 w 12192000"/>
              <a:gd name="connsiteY2" fmla="*/ 1370838 h 1370838"/>
              <a:gd name="connsiteX3" fmla="*/ 0 w 12192000"/>
              <a:gd name="connsiteY3" fmla="*/ 1370838 h 1370838"/>
            </a:gdLst>
            <a:ahLst/>
            <a:cxnLst>
              <a:cxn ang="0">
                <a:pos x="connsiteX0" y="connsiteY0"/>
              </a:cxn>
              <a:cxn ang="0">
                <a:pos x="connsiteX1" y="connsiteY1"/>
              </a:cxn>
              <a:cxn ang="0">
                <a:pos x="connsiteX2" y="connsiteY2"/>
              </a:cxn>
              <a:cxn ang="0">
                <a:pos x="connsiteX3" y="connsiteY3"/>
              </a:cxn>
            </a:cxnLst>
            <a:rect l="l" t="t" r="r" b="b"/>
            <a:pathLst>
              <a:path w="12192000" h="1370838">
                <a:moveTo>
                  <a:pt x="0" y="0"/>
                </a:moveTo>
                <a:lnTo>
                  <a:pt x="12192000" y="0"/>
                </a:lnTo>
                <a:lnTo>
                  <a:pt x="12192000" y="1370838"/>
                </a:lnTo>
                <a:lnTo>
                  <a:pt x="0" y="1370838"/>
                </a:lnTo>
                <a:close/>
              </a:path>
            </a:pathLst>
          </a:custGeom>
          <a:solidFill>
            <a:srgbClr val="F2F2F2"/>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3" name="Vrije vorm: vorm 22">
            <a:extLst>
              <a:ext uri="{FF2B5EF4-FFF2-40B4-BE49-F238E27FC236}">
                <a16:creationId xmlns:a16="http://schemas.microsoft.com/office/drawing/2014/main" id="{130279C8-E098-4FD3-ADC2-01D5B2F9ACA7}"/>
              </a:ext>
            </a:extLst>
          </p:cNvPr>
          <p:cNvSpPr/>
          <p:nvPr/>
        </p:nvSpPr>
        <p:spPr>
          <a:xfrm>
            <a:off x="900314" y="3697985"/>
            <a:ext cx="2077211" cy="669035"/>
          </a:xfrm>
          <a:custGeom>
            <a:avLst/>
            <a:gdLst>
              <a:gd name="connsiteX0" fmla="*/ 0 w 2077211"/>
              <a:gd name="connsiteY0" fmla="*/ 0 h 669035"/>
              <a:gd name="connsiteX1" fmla="*/ 0 w 2077211"/>
              <a:gd name="connsiteY1" fmla="*/ 334518 h 669035"/>
              <a:gd name="connsiteX2" fmla="*/ 804672 w 2077211"/>
              <a:gd name="connsiteY2" fmla="*/ 334518 h 669035"/>
              <a:gd name="connsiteX3" fmla="*/ 1038606 w 2077211"/>
              <a:gd name="connsiteY3" fmla="*/ 669036 h 669035"/>
              <a:gd name="connsiteX4" fmla="*/ 1272540 w 2077211"/>
              <a:gd name="connsiteY4" fmla="*/ 334518 h 669035"/>
              <a:gd name="connsiteX5" fmla="*/ 2077212 w 2077211"/>
              <a:gd name="connsiteY5" fmla="*/ 334518 h 669035"/>
              <a:gd name="connsiteX6" fmla="*/ 2077212 w 2077211"/>
              <a:gd name="connsiteY6" fmla="*/ 0 h 66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11" h="669035">
                <a:moveTo>
                  <a:pt x="0" y="0"/>
                </a:moveTo>
                <a:lnTo>
                  <a:pt x="0" y="334518"/>
                </a:lnTo>
                <a:lnTo>
                  <a:pt x="804672" y="334518"/>
                </a:lnTo>
                <a:lnTo>
                  <a:pt x="1038606" y="669036"/>
                </a:lnTo>
                <a:lnTo>
                  <a:pt x="1272540" y="334518"/>
                </a:lnTo>
                <a:lnTo>
                  <a:pt x="2077212" y="334518"/>
                </a:lnTo>
                <a:lnTo>
                  <a:pt x="2077212" y="0"/>
                </a:lnTo>
                <a:close/>
              </a:path>
            </a:pathLst>
          </a:custGeom>
          <a:solidFill>
            <a:srgbClr val="0097D6"/>
          </a:solidFill>
          <a:ln w="7620"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157CCE71-A7D1-4186-8108-436ADF8BF2B3}"/>
              </a:ext>
            </a:extLst>
          </p:cNvPr>
          <p:cNvSpPr/>
          <p:nvPr/>
        </p:nvSpPr>
        <p:spPr>
          <a:xfrm>
            <a:off x="1360561" y="2205990"/>
            <a:ext cx="1156716" cy="1156715"/>
          </a:xfrm>
          <a:custGeom>
            <a:avLst/>
            <a:gdLst>
              <a:gd name="connsiteX0" fmla="*/ 578358 w 1156716"/>
              <a:gd name="connsiteY0" fmla="*/ 1156716 h 1156715"/>
              <a:gd name="connsiteX1" fmla="*/ 0 w 1156716"/>
              <a:gd name="connsiteY1" fmla="*/ 578358 h 1156715"/>
              <a:gd name="connsiteX2" fmla="*/ 578358 w 1156716"/>
              <a:gd name="connsiteY2" fmla="*/ 0 h 1156715"/>
              <a:gd name="connsiteX3" fmla="*/ 1156716 w 1156716"/>
              <a:gd name="connsiteY3" fmla="*/ 578358 h 1156715"/>
              <a:gd name="connsiteX4" fmla="*/ 578358 w 1156716"/>
              <a:gd name="connsiteY4" fmla="*/ 1156716 h 115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716" h="1156715">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6874"/>
                  <a:pt x="897636" y="1156716"/>
                  <a:pt x="578358" y="1156716"/>
                </a:cubicBezTo>
                <a:close/>
              </a:path>
            </a:pathLst>
          </a:custGeom>
          <a:solidFill>
            <a:srgbClr val="F5F5F5"/>
          </a:solidFill>
          <a:ln w="7620"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4593BE3-2AC0-4A8B-AB6A-B209920DA59D}"/>
              </a:ext>
            </a:extLst>
          </p:cNvPr>
          <p:cNvSpPr/>
          <p:nvPr/>
        </p:nvSpPr>
        <p:spPr>
          <a:xfrm>
            <a:off x="1360561" y="2205990"/>
            <a:ext cx="1156716" cy="1156715"/>
          </a:xfrm>
          <a:custGeom>
            <a:avLst/>
            <a:gdLst>
              <a:gd name="connsiteX0" fmla="*/ 578358 w 1156716"/>
              <a:gd name="connsiteY0" fmla="*/ 1156716 h 1156715"/>
              <a:gd name="connsiteX1" fmla="*/ 0 w 1156716"/>
              <a:gd name="connsiteY1" fmla="*/ 578358 h 1156715"/>
              <a:gd name="connsiteX2" fmla="*/ 578358 w 1156716"/>
              <a:gd name="connsiteY2" fmla="*/ 0 h 1156715"/>
              <a:gd name="connsiteX3" fmla="*/ 1156716 w 1156716"/>
              <a:gd name="connsiteY3" fmla="*/ 578358 h 1156715"/>
              <a:gd name="connsiteX4" fmla="*/ 578358 w 1156716"/>
              <a:gd name="connsiteY4" fmla="*/ 1156716 h 1156715"/>
              <a:gd name="connsiteX5" fmla="*/ 578358 w 1156716"/>
              <a:gd name="connsiteY5" fmla="*/ 29718 h 1156715"/>
              <a:gd name="connsiteX6" fmla="*/ 29718 w 1156716"/>
              <a:gd name="connsiteY6" fmla="*/ 578358 h 1156715"/>
              <a:gd name="connsiteX7" fmla="*/ 578358 w 1156716"/>
              <a:gd name="connsiteY7" fmla="*/ 1126998 h 1156715"/>
              <a:gd name="connsiteX8" fmla="*/ 1126998 w 1156716"/>
              <a:gd name="connsiteY8" fmla="*/ 578358 h 1156715"/>
              <a:gd name="connsiteX9" fmla="*/ 578358 w 1156716"/>
              <a:gd name="connsiteY9" fmla="*/ 29718 h 115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716" h="1156715">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6874"/>
                  <a:pt x="897636" y="1156716"/>
                  <a:pt x="578358" y="1156716"/>
                </a:cubicBezTo>
                <a:close/>
                <a:moveTo>
                  <a:pt x="578358" y="29718"/>
                </a:moveTo>
                <a:cubicBezTo>
                  <a:pt x="275844" y="29718"/>
                  <a:pt x="29718" y="275844"/>
                  <a:pt x="29718" y="578358"/>
                </a:cubicBezTo>
                <a:cubicBezTo>
                  <a:pt x="29718" y="880872"/>
                  <a:pt x="275844" y="1126998"/>
                  <a:pt x="578358" y="1126998"/>
                </a:cubicBezTo>
                <a:cubicBezTo>
                  <a:pt x="880872" y="1126998"/>
                  <a:pt x="1126998" y="880872"/>
                  <a:pt x="1126998" y="578358"/>
                </a:cubicBezTo>
                <a:cubicBezTo>
                  <a:pt x="1126998" y="275844"/>
                  <a:pt x="880872" y="29718"/>
                  <a:pt x="578358" y="29718"/>
                </a:cubicBezTo>
                <a:close/>
              </a:path>
            </a:pathLst>
          </a:custGeom>
          <a:solidFill>
            <a:srgbClr val="0097D6"/>
          </a:solidFill>
          <a:ln w="7620"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4BE9737D-6F63-4DBD-B5E7-4BDCB80A874E}"/>
              </a:ext>
            </a:extLst>
          </p:cNvPr>
          <p:cNvSpPr/>
          <p:nvPr/>
        </p:nvSpPr>
        <p:spPr>
          <a:xfrm>
            <a:off x="3440049" y="4381500"/>
            <a:ext cx="1156716" cy="1156715"/>
          </a:xfrm>
          <a:custGeom>
            <a:avLst/>
            <a:gdLst>
              <a:gd name="connsiteX0" fmla="*/ 578358 w 1156716"/>
              <a:gd name="connsiteY0" fmla="*/ 1156716 h 1156715"/>
              <a:gd name="connsiteX1" fmla="*/ 0 w 1156716"/>
              <a:gd name="connsiteY1" fmla="*/ 578358 h 1156715"/>
              <a:gd name="connsiteX2" fmla="*/ 578358 w 1156716"/>
              <a:gd name="connsiteY2" fmla="*/ 0 h 1156715"/>
              <a:gd name="connsiteX3" fmla="*/ 1156716 w 1156716"/>
              <a:gd name="connsiteY3" fmla="*/ 578358 h 1156715"/>
              <a:gd name="connsiteX4" fmla="*/ 578358 w 1156716"/>
              <a:gd name="connsiteY4" fmla="*/ 1156716 h 115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716" h="1156715">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6874"/>
                  <a:pt x="897636" y="1156716"/>
                  <a:pt x="578358" y="1156716"/>
                </a:cubicBezTo>
                <a:close/>
              </a:path>
            </a:pathLst>
          </a:custGeom>
          <a:solidFill>
            <a:srgbClr val="F5F5F5"/>
          </a:solidFill>
          <a:ln w="7620"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C608D579-106A-47DD-BA47-223A9BB14E06}"/>
              </a:ext>
            </a:extLst>
          </p:cNvPr>
          <p:cNvSpPr/>
          <p:nvPr/>
        </p:nvSpPr>
        <p:spPr>
          <a:xfrm>
            <a:off x="3440049" y="4381500"/>
            <a:ext cx="1156716" cy="1156715"/>
          </a:xfrm>
          <a:custGeom>
            <a:avLst/>
            <a:gdLst>
              <a:gd name="connsiteX0" fmla="*/ 578358 w 1156716"/>
              <a:gd name="connsiteY0" fmla="*/ 1156716 h 1156715"/>
              <a:gd name="connsiteX1" fmla="*/ 0 w 1156716"/>
              <a:gd name="connsiteY1" fmla="*/ 578358 h 1156715"/>
              <a:gd name="connsiteX2" fmla="*/ 578358 w 1156716"/>
              <a:gd name="connsiteY2" fmla="*/ 0 h 1156715"/>
              <a:gd name="connsiteX3" fmla="*/ 1156716 w 1156716"/>
              <a:gd name="connsiteY3" fmla="*/ 578358 h 1156715"/>
              <a:gd name="connsiteX4" fmla="*/ 578358 w 1156716"/>
              <a:gd name="connsiteY4" fmla="*/ 1156716 h 1156715"/>
              <a:gd name="connsiteX5" fmla="*/ 578358 w 1156716"/>
              <a:gd name="connsiteY5" fmla="*/ 29718 h 1156715"/>
              <a:gd name="connsiteX6" fmla="*/ 29718 w 1156716"/>
              <a:gd name="connsiteY6" fmla="*/ 578358 h 1156715"/>
              <a:gd name="connsiteX7" fmla="*/ 578358 w 1156716"/>
              <a:gd name="connsiteY7" fmla="*/ 1126998 h 1156715"/>
              <a:gd name="connsiteX8" fmla="*/ 1126998 w 1156716"/>
              <a:gd name="connsiteY8" fmla="*/ 578358 h 1156715"/>
              <a:gd name="connsiteX9" fmla="*/ 578358 w 1156716"/>
              <a:gd name="connsiteY9" fmla="*/ 29718 h 115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716" h="1156715">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6874"/>
                  <a:pt x="897636" y="1156716"/>
                  <a:pt x="578358" y="1156716"/>
                </a:cubicBezTo>
                <a:close/>
                <a:moveTo>
                  <a:pt x="578358" y="29718"/>
                </a:moveTo>
                <a:cubicBezTo>
                  <a:pt x="275844" y="29718"/>
                  <a:pt x="29718" y="275844"/>
                  <a:pt x="29718" y="578358"/>
                </a:cubicBezTo>
                <a:cubicBezTo>
                  <a:pt x="29718" y="880872"/>
                  <a:pt x="275844" y="1126998"/>
                  <a:pt x="578358" y="1126998"/>
                </a:cubicBezTo>
                <a:cubicBezTo>
                  <a:pt x="880872" y="1126998"/>
                  <a:pt x="1126998" y="880872"/>
                  <a:pt x="1126998" y="578358"/>
                </a:cubicBezTo>
                <a:cubicBezTo>
                  <a:pt x="1126998" y="275844"/>
                  <a:pt x="880872" y="29718"/>
                  <a:pt x="578358" y="29718"/>
                </a:cubicBezTo>
                <a:close/>
              </a:path>
            </a:pathLst>
          </a:custGeom>
          <a:solidFill>
            <a:srgbClr val="1CC997"/>
          </a:solidFill>
          <a:ln w="7620"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0561E0BF-FD1D-45FB-8602-E226D9913D3A}"/>
              </a:ext>
            </a:extLst>
          </p:cNvPr>
          <p:cNvSpPr/>
          <p:nvPr/>
        </p:nvSpPr>
        <p:spPr>
          <a:xfrm>
            <a:off x="7594854" y="4381500"/>
            <a:ext cx="1156715" cy="1156715"/>
          </a:xfrm>
          <a:custGeom>
            <a:avLst/>
            <a:gdLst>
              <a:gd name="connsiteX0" fmla="*/ 578358 w 1156715"/>
              <a:gd name="connsiteY0" fmla="*/ 1156716 h 1156715"/>
              <a:gd name="connsiteX1" fmla="*/ 0 w 1156715"/>
              <a:gd name="connsiteY1" fmla="*/ 578358 h 1156715"/>
              <a:gd name="connsiteX2" fmla="*/ 578358 w 1156715"/>
              <a:gd name="connsiteY2" fmla="*/ 0 h 1156715"/>
              <a:gd name="connsiteX3" fmla="*/ 1156716 w 1156715"/>
              <a:gd name="connsiteY3" fmla="*/ 578358 h 1156715"/>
              <a:gd name="connsiteX4" fmla="*/ 578358 w 1156715"/>
              <a:gd name="connsiteY4" fmla="*/ 1156716 h 115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715" h="1156715">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6874"/>
                  <a:pt x="897636" y="1156716"/>
                  <a:pt x="578358" y="1156716"/>
                </a:cubicBezTo>
                <a:close/>
              </a:path>
            </a:pathLst>
          </a:custGeom>
          <a:solidFill>
            <a:srgbClr val="F5F5F5"/>
          </a:solidFill>
          <a:ln w="7620"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717BADA-D14F-4C03-AE50-4DF5A6775C40}"/>
              </a:ext>
            </a:extLst>
          </p:cNvPr>
          <p:cNvSpPr/>
          <p:nvPr/>
        </p:nvSpPr>
        <p:spPr>
          <a:xfrm>
            <a:off x="7594854" y="4381500"/>
            <a:ext cx="1156715" cy="1156715"/>
          </a:xfrm>
          <a:custGeom>
            <a:avLst/>
            <a:gdLst>
              <a:gd name="connsiteX0" fmla="*/ 578358 w 1156715"/>
              <a:gd name="connsiteY0" fmla="*/ 1156716 h 1156715"/>
              <a:gd name="connsiteX1" fmla="*/ 0 w 1156715"/>
              <a:gd name="connsiteY1" fmla="*/ 578358 h 1156715"/>
              <a:gd name="connsiteX2" fmla="*/ 578358 w 1156715"/>
              <a:gd name="connsiteY2" fmla="*/ 0 h 1156715"/>
              <a:gd name="connsiteX3" fmla="*/ 1156716 w 1156715"/>
              <a:gd name="connsiteY3" fmla="*/ 578358 h 1156715"/>
              <a:gd name="connsiteX4" fmla="*/ 578358 w 1156715"/>
              <a:gd name="connsiteY4" fmla="*/ 1156716 h 1156715"/>
              <a:gd name="connsiteX5" fmla="*/ 578358 w 1156715"/>
              <a:gd name="connsiteY5" fmla="*/ 29718 h 1156715"/>
              <a:gd name="connsiteX6" fmla="*/ 29718 w 1156715"/>
              <a:gd name="connsiteY6" fmla="*/ 578358 h 1156715"/>
              <a:gd name="connsiteX7" fmla="*/ 578358 w 1156715"/>
              <a:gd name="connsiteY7" fmla="*/ 1126998 h 1156715"/>
              <a:gd name="connsiteX8" fmla="*/ 1126998 w 1156715"/>
              <a:gd name="connsiteY8" fmla="*/ 578358 h 1156715"/>
              <a:gd name="connsiteX9" fmla="*/ 578358 w 1156715"/>
              <a:gd name="connsiteY9" fmla="*/ 29718 h 115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715" h="1156715">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6874"/>
                  <a:pt x="897636" y="1156716"/>
                  <a:pt x="578358" y="1156716"/>
                </a:cubicBezTo>
                <a:close/>
                <a:moveTo>
                  <a:pt x="578358" y="29718"/>
                </a:moveTo>
                <a:cubicBezTo>
                  <a:pt x="275844" y="29718"/>
                  <a:pt x="29718" y="275844"/>
                  <a:pt x="29718" y="578358"/>
                </a:cubicBezTo>
                <a:cubicBezTo>
                  <a:pt x="29718" y="880872"/>
                  <a:pt x="275844" y="1126998"/>
                  <a:pt x="578358" y="1126998"/>
                </a:cubicBezTo>
                <a:cubicBezTo>
                  <a:pt x="880872" y="1126998"/>
                  <a:pt x="1126998" y="880872"/>
                  <a:pt x="1126998" y="578358"/>
                </a:cubicBezTo>
                <a:cubicBezTo>
                  <a:pt x="1126998" y="275844"/>
                  <a:pt x="880872" y="29718"/>
                  <a:pt x="578358" y="29718"/>
                </a:cubicBezTo>
                <a:close/>
              </a:path>
            </a:pathLst>
          </a:custGeom>
          <a:solidFill>
            <a:srgbClr val="8DDCF7"/>
          </a:solidFill>
          <a:ln w="7620"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8034E0C3-7C4B-4D45-90D6-BE5AE2904CD3}"/>
              </a:ext>
            </a:extLst>
          </p:cNvPr>
          <p:cNvSpPr/>
          <p:nvPr/>
        </p:nvSpPr>
        <p:spPr>
          <a:xfrm>
            <a:off x="5517641" y="2205990"/>
            <a:ext cx="1156716" cy="1156715"/>
          </a:xfrm>
          <a:custGeom>
            <a:avLst/>
            <a:gdLst>
              <a:gd name="connsiteX0" fmla="*/ 578358 w 1156716"/>
              <a:gd name="connsiteY0" fmla="*/ 1156716 h 1156715"/>
              <a:gd name="connsiteX1" fmla="*/ 0 w 1156716"/>
              <a:gd name="connsiteY1" fmla="*/ 578358 h 1156715"/>
              <a:gd name="connsiteX2" fmla="*/ 578358 w 1156716"/>
              <a:gd name="connsiteY2" fmla="*/ 0 h 1156715"/>
              <a:gd name="connsiteX3" fmla="*/ 1156716 w 1156716"/>
              <a:gd name="connsiteY3" fmla="*/ 578358 h 1156715"/>
              <a:gd name="connsiteX4" fmla="*/ 578358 w 1156716"/>
              <a:gd name="connsiteY4" fmla="*/ 1156716 h 115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716" h="1156715">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6874"/>
                  <a:pt x="896874" y="1156716"/>
                  <a:pt x="578358" y="1156716"/>
                </a:cubicBezTo>
                <a:close/>
              </a:path>
            </a:pathLst>
          </a:custGeom>
          <a:solidFill>
            <a:srgbClr val="F5F5F5"/>
          </a:solidFill>
          <a:ln w="7620"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97C7717C-EC37-4012-8AF1-34CB6241DDF7}"/>
              </a:ext>
            </a:extLst>
          </p:cNvPr>
          <p:cNvSpPr/>
          <p:nvPr/>
        </p:nvSpPr>
        <p:spPr>
          <a:xfrm>
            <a:off x="5517641" y="2205990"/>
            <a:ext cx="1156716" cy="1156715"/>
          </a:xfrm>
          <a:custGeom>
            <a:avLst/>
            <a:gdLst>
              <a:gd name="connsiteX0" fmla="*/ 578358 w 1156716"/>
              <a:gd name="connsiteY0" fmla="*/ 1156716 h 1156715"/>
              <a:gd name="connsiteX1" fmla="*/ 0 w 1156716"/>
              <a:gd name="connsiteY1" fmla="*/ 578358 h 1156715"/>
              <a:gd name="connsiteX2" fmla="*/ 578358 w 1156716"/>
              <a:gd name="connsiteY2" fmla="*/ 0 h 1156715"/>
              <a:gd name="connsiteX3" fmla="*/ 1156716 w 1156716"/>
              <a:gd name="connsiteY3" fmla="*/ 578358 h 1156715"/>
              <a:gd name="connsiteX4" fmla="*/ 578358 w 1156716"/>
              <a:gd name="connsiteY4" fmla="*/ 1156716 h 1156715"/>
              <a:gd name="connsiteX5" fmla="*/ 578358 w 1156716"/>
              <a:gd name="connsiteY5" fmla="*/ 29718 h 1156715"/>
              <a:gd name="connsiteX6" fmla="*/ 29718 w 1156716"/>
              <a:gd name="connsiteY6" fmla="*/ 578358 h 1156715"/>
              <a:gd name="connsiteX7" fmla="*/ 578358 w 1156716"/>
              <a:gd name="connsiteY7" fmla="*/ 1126998 h 1156715"/>
              <a:gd name="connsiteX8" fmla="*/ 1126998 w 1156716"/>
              <a:gd name="connsiteY8" fmla="*/ 578358 h 1156715"/>
              <a:gd name="connsiteX9" fmla="*/ 578358 w 1156716"/>
              <a:gd name="connsiteY9" fmla="*/ 29718 h 115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716" h="1156715">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6874"/>
                  <a:pt x="896874" y="1156716"/>
                  <a:pt x="578358" y="1156716"/>
                </a:cubicBezTo>
                <a:close/>
                <a:moveTo>
                  <a:pt x="578358" y="29718"/>
                </a:moveTo>
                <a:cubicBezTo>
                  <a:pt x="275844" y="29718"/>
                  <a:pt x="29718" y="275844"/>
                  <a:pt x="29718" y="578358"/>
                </a:cubicBezTo>
                <a:cubicBezTo>
                  <a:pt x="29718" y="880872"/>
                  <a:pt x="275844" y="1126998"/>
                  <a:pt x="578358" y="1126998"/>
                </a:cubicBezTo>
                <a:cubicBezTo>
                  <a:pt x="880872" y="1126998"/>
                  <a:pt x="1126998" y="880872"/>
                  <a:pt x="1126998" y="578358"/>
                </a:cubicBezTo>
                <a:cubicBezTo>
                  <a:pt x="1126236" y="275844"/>
                  <a:pt x="880110" y="29718"/>
                  <a:pt x="578358" y="29718"/>
                </a:cubicBezTo>
                <a:close/>
              </a:path>
            </a:pathLst>
          </a:custGeom>
          <a:solidFill>
            <a:srgbClr val="CCCCCC"/>
          </a:solidFill>
          <a:ln w="7620" cap="flat">
            <a:noFill/>
            <a:prstDash val="solid"/>
            <a:miter/>
          </a:ln>
        </p:spPr>
        <p:txBody>
          <a:bodyPr rtlCol="0" anchor="ctr"/>
          <a:lstStyle/>
          <a:p>
            <a:endParaRPr lang="nl-NL"/>
          </a:p>
        </p:txBody>
      </p:sp>
      <p:sp>
        <p:nvSpPr>
          <p:cNvPr id="224" name="Vrije vorm: vorm 223">
            <a:extLst>
              <a:ext uri="{FF2B5EF4-FFF2-40B4-BE49-F238E27FC236}">
                <a16:creationId xmlns:a16="http://schemas.microsoft.com/office/drawing/2014/main" id="{A3EEAE09-CBF7-40A3-84A8-7516D23EDFA1}"/>
              </a:ext>
            </a:extLst>
          </p:cNvPr>
          <p:cNvSpPr/>
          <p:nvPr/>
        </p:nvSpPr>
        <p:spPr>
          <a:xfrm>
            <a:off x="9672447" y="2205990"/>
            <a:ext cx="1156715" cy="1156715"/>
          </a:xfrm>
          <a:custGeom>
            <a:avLst/>
            <a:gdLst>
              <a:gd name="connsiteX0" fmla="*/ 578357 w 1156715"/>
              <a:gd name="connsiteY0" fmla="*/ 1156716 h 1156715"/>
              <a:gd name="connsiteX1" fmla="*/ 0 w 1156715"/>
              <a:gd name="connsiteY1" fmla="*/ 578358 h 1156715"/>
              <a:gd name="connsiteX2" fmla="*/ 578357 w 1156715"/>
              <a:gd name="connsiteY2" fmla="*/ 0 h 1156715"/>
              <a:gd name="connsiteX3" fmla="*/ 1156716 w 1156715"/>
              <a:gd name="connsiteY3" fmla="*/ 578358 h 1156715"/>
              <a:gd name="connsiteX4" fmla="*/ 578357 w 1156715"/>
              <a:gd name="connsiteY4" fmla="*/ 1156716 h 115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715" h="1156715">
                <a:moveTo>
                  <a:pt x="578357" y="1156716"/>
                </a:moveTo>
                <a:cubicBezTo>
                  <a:pt x="259080" y="1156716"/>
                  <a:pt x="0" y="896874"/>
                  <a:pt x="0" y="578358"/>
                </a:cubicBezTo>
                <a:cubicBezTo>
                  <a:pt x="0" y="259080"/>
                  <a:pt x="259080" y="0"/>
                  <a:pt x="578357" y="0"/>
                </a:cubicBezTo>
                <a:cubicBezTo>
                  <a:pt x="896874" y="0"/>
                  <a:pt x="1156716" y="259080"/>
                  <a:pt x="1156716" y="578358"/>
                </a:cubicBezTo>
                <a:cubicBezTo>
                  <a:pt x="1156716" y="896874"/>
                  <a:pt x="897635" y="1156716"/>
                  <a:pt x="578357" y="1156716"/>
                </a:cubicBezTo>
                <a:close/>
              </a:path>
            </a:pathLst>
          </a:custGeom>
          <a:solidFill>
            <a:srgbClr val="F5F5F5"/>
          </a:solidFill>
          <a:ln w="7620" cap="flat">
            <a:noFill/>
            <a:prstDash val="solid"/>
            <a:miter/>
          </a:ln>
        </p:spPr>
        <p:txBody>
          <a:bodyPr rtlCol="0" anchor="ctr"/>
          <a:lstStyle/>
          <a:p>
            <a:endParaRPr lang="nl-NL"/>
          </a:p>
        </p:txBody>
      </p:sp>
      <p:sp>
        <p:nvSpPr>
          <p:cNvPr id="225" name="Vrije vorm: vorm 224">
            <a:extLst>
              <a:ext uri="{FF2B5EF4-FFF2-40B4-BE49-F238E27FC236}">
                <a16:creationId xmlns:a16="http://schemas.microsoft.com/office/drawing/2014/main" id="{D1C6D72F-8641-4988-BD02-A9CFD0091D9C}"/>
              </a:ext>
            </a:extLst>
          </p:cNvPr>
          <p:cNvSpPr/>
          <p:nvPr/>
        </p:nvSpPr>
        <p:spPr>
          <a:xfrm>
            <a:off x="9672447" y="2205990"/>
            <a:ext cx="1156715" cy="1156715"/>
          </a:xfrm>
          <a:custGeom>
            <a:avLst/>
            <a:gdLst>
              <a:gd name="connsiteX0" fmla="*/ 578357 w 1156715"/>
              <a:gd name="connsiteY0" fmla="*/ 1156716 h 1156715"/>
              <a:gd name="connsiteX1" fmla="*/ 0 w 1156715"/>
              <a:gd name="connsiteY1" fmla="*/ 578358 h 1156715"/>
              <a:gd name="connsiteX2" fmla="*/ 578357 w 1156715"/>
              <a:gd name="connsiteY2" fmla="*/ 0 h 1156715"/>
              <a:gd name="connsiteX3" fmla="*/ 1156716 w 1156715"/>
              <a:gd name="connsiteY3" fmla="*/ 578358 h 1156715"/>
              <a:gd name="connsiteX4" fmla="*/ 578357 w 1156715"/>
              <a:gd name="connsiteY4" fmla="*/ 1156716 h 1156715"/>
              <a:gd name="connsiteX5" fmla="*/ 578357 w 1156715"/>
              <a:gd name="connsiteY5" fmla="*/ 29718 h 1156715"/>
              <a:gd name="connsiteX6" fmla="*/ 29717 w 1156715"/>
              <a:gd name="connsiteY6" fmla="*/ 578358 h 1156715"/>
              <a:gd name="connsiteX7" fmla="*/ 578357 w 1156715"/>
              <a:gd name="connsiteY7" fmla="*/ 1126998 h 1156715"/>
              <a:gd name="connsiteX8" fmla="*/ 1126997 w 1156715"/>
              <a:gd name="connsiteY8" fmla="*/ 578358 h 1156715"/>
              <a:gd name="connsiteX9" fmla="*/ 578357 w 1156715"/>
              <a:gd name="connsiteY9" fmla="*/ 29718 h 115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715" h="1156715">
                <a:moveTo>
                  <a:pt x="578357" y="1156716"/>
                </a:moveTo>
                <a:cubicBezTo>
                  <a:pt x="259080" y="1156716"/>
                  <a:pt x="0" y="896874"/>
                  <a:pt x="0" y="578358"/>
                </a:cubicBezTo>
                <a:cubicBezTo>
                  <a:pt x="0" y="259080"/>
                  <a:pt x="259080" y="0"/>
                  <a:pt x="578357" y="0"/>
                </a:cubicBezTo>
                <a:cubicBezTo>
                  <a:pt x="896874" y="0"/>
                  <a:pt x="1156716" y="259080"/>
                  <a:pt x="1156716" y="578358"/>
                </a:cubicBezTo>
                <a:cubicBezTo>
                  <a:pt x="1156716" y="896874"/>
                  <a:pt x="897635" y="1156716"/>
                  <a:pt x="578357" y="1156716"/>
                </a:cubicBezTo>
                <a:close/>
                <a:moveTo>
                  <a:pt x="578357" y="29718"/>
                </a:moveTo>
                <a:cubicBezTo>
                  <a:pt x="275844" y="29718"/>
                  <a:pt x="29717" y="275844"/>
                  <a:pt x="29717" y="578358"/>
                </a:cubicBezTo>
                <a:cubicBezTo>
                  <a:pt x="29717" y="880872"/>
                  <a:pt x="275844" y="1126998"/>
                  <a:pt x="578357" y="1126998"/>
                </a:cubicBezTo>
                <a:cubicBezTo>
                  <a:pt x="880872" y="1126998"/>
                  <a:pt x="1126997" y="880872"/>
                  <a:pt x="1126997" y="578358"/>
                </a:cubicBezTo>
                <a:cubicBezTo>
                  <a:pt x="1126997" y="275844"/>
                  <a:pt x="880872" y="29718"/>
                  <a:pt x="578357" y="29718"/>
                </a:cubicBezTo>
                <a:close/>
              </a:path>
            </a:pathLst>
          </a:custGeom>
          <a:solidFill>
            <a:srgbClr val="999999"/>
          </a:solidFill>
          <a:ln w="7620" cap="flat">
            <a:noFill/>
            <a:prstDash val="solid"/>
            <a:miter/>
          </a:ln>
        </p:spPr>
        <p:txBody>
          <a:bodyPr rtlCol="0" anchor="ctr"/>
          <a:lstStyle/>
          <a:p>
            <a:endParaRPr lang="nl-NL"/>
          </a:p>
        </p:txBody>
      </p:sp>
      <p:sp>
        <p:nvSpPr>
          <p:cNvPr id="226" name="Vrije vorm: vorm 225">
            <a:extLst>
              <a:ext uri="{FF2B5EF4-FFF2-40B4-BE49-F238E27FC236}">
                <a16:creationId xmlns:a16="http://schemas.microsoft.com/office/drawing/2014/main" id="{F3385257-7D87-4343-B760-C8890528384B}"/>
              </a:ext>
            </a:extLst>
          </p:cNvPr>
          <p:cNvSpPr/>
          <p:nvPr/>
        </p:nvSpPr>
        <p:spPr>
          <a:xfrm>
            <a:off x="2979420" y="3362705"/>
            <a:ext cx="2077974" cy="669798"/>
          </a:xfrm>
          <a:custGeom>
            <a:avLst/>
            <a:gdLst>
              <a:gd name="connsiteX0" fmla="*/ 1273302 w 2077974"/>
              <a:gd name="connsiteY0" fmla="*/ 335280 h 669798"/>
              <a:gd name="connsiteX1" fmla="*/ 1038606 w 2077974"/>
              <a:gd name="connsiteY1" fmla="*/ 0 h 669798"/>
              <a:gd name="connsiteX2" fmla="*/ 804672 w 2077974"/>
              <a:gd name="connsiteY2" fmla="*/ 335280 h 669798"/>
              <a:gd name="connsiteX3" fmla="*/ 0 w 2077974"/>
              <a:gd name="connsiteY3" fmla="*/ 335280 h 669798"/>
              <a:gd name="connsiteX4" fmla="*/ 0 w 2077974"/>
              <a:gd name="connsiteY4" fmla="*/ 669798 h 669798"/>
              <a:gd name="connsiteX5" fmla="*/ 2077974 w 2077974"/>
              <a:gd name="connsiteY5" fmla="*/ 669798 h 669798"/>
              <a:gd name="connsiteX6" fmla="*/ 2077974 w 2077974"/>
              <a:gd name="connsiteY6" fmla="*/ 335280 h 66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974" h="669798">
                <a:moveTo>
                  <a:pt x="1273302" y="335280"/>
                </a:moveTo>
                <a:lnTo>
                  <a:pt x="1038606" y="0"/>
                </a:lnTo>
                <a:lnTo>
                  <a:pt x="804672" y="335280"/>
                </a:lnTo>
                <a:lnTo>
                  <a:pt x="0" y="335280"/>
                </a:lnTo>
                <a:lnTo>
                  <a:pt x="0" y="669798"/>
                </a:lnTo>
                <a:lnTo>
                  <a:pt x="2077974" y="669798"/>
                </a:lnTo>
                <a:lnTo>
                  <a:pt x="2077974" y="335280"/>
                </a:lnTo>
                <a:close/>
              </a:path>
            </a:pathLst>
          </a:custGeom>
          <a:solidFill>
            <a:srgbClr val="1CC997"/>
          </a:solidFill>
          <a:ln w="7620" cap="flat">
            <a:noFill/>
            <a:prstDash val="solid"/>
            <a:miter/>
          </a:ln>
        </p:spPr>
        <p:txBody>
          <a:bodyPr rtlCol="0" anchor="ctr"/>
          <a:lstStyle/>
          <a:p>
            <a:endParaRPr lang="nl-NL"/>
          </a:p>
        </p:txBody>
      </p:sp>
      <p:sp>
        <p:nvSpPr>
          <p:cNvPr id="227" name="Vrije vorm: vorm 226">
            <a:extLst>
              <a:ext uri="{FF2B5EF4-FFF2-40B4-BE49-F238E27FC236}">
                <a16:creationId xmlns:a16="http://schemas.microsoft.com/office/drawing/2014/main" id="{B0125EE6-7D4B-4554-86E6-898D14933610}"/>
              </a:ext>
            </a:extLst>
          </p:cNvPr>
          <p:cNvSpPr/>
          <p:nvPr/>
        </p:nvSpPr>
        <p:spPr>
          <a:xfrm>
            <a:off x="5057394" y="3697985"/>
            <a:ext cx="2077211" cy="669035"/>
          </a:xfrm>
          <a:custGeom>
            <a:avLst/>
            <a:gdLst>
              <a:gd name="connsiteX0" fmla="*/ 0 w 2077211"/>
              <a:gd name="connsiteY0" fmla="*/ 0 h 669035"/>
              <a:gd name="connsiteX1" fmla="*/ 0 w 2077211"/>
              <a:gd name="connsiteY1" fmla="*/ 334518 h 669035"/>
              <a:gd name="connsiteX2" fmla="*/ 803910 w 2077211"/>
              <a:gd name="connsiteY2" fmla="*/ 334518 h 669035"/>
              <a:gd name="connsiteX3" fmla="*/ 1038606 w 2077211"/>
              <a:gd name="connsiteY3" fmla="*/ 669036 h 669035"/>
              <a:gd name="connsiteX4" fmla="*/ 1272540 w 2077211"/>
              <a:gd name="connsiteY4" fmla="*/ 334518 h 669035"/>
              <a:gd name="connsiteX5" fmla="*/ 2077212 w 2077211"/>
              <a:gd name="connsiteY5" fmla="*/ 334518 h 669035"/>
              <a:gd name="connsiteX6" fmla="*/ 2077212 w 2077211"/>
              <a:gd name="connsiteY6" fmla="*/ 0 h 66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11" h="669035">
                <a:moveTo>
                  <a:pt x="0" y="0"/>
                </a:moveTo>
                <a:lnTo>
                  <a:pt x="0" y="334518"/>
                </a:lnTo>
                <a:lnTo>
                  <a:pt x="803910" y="334518"/>
                </a:lnTo>
                <a:lnTo>
                  <a:pt x="1038606" y="669036"/>
                </a:lnTo>
                <a:lnTo>
                  <a:pt x="1272540" y="334518"/>
                </a:lnTo>
                <a:lnTo>
                  <a:pt x="2077212" y="334518"/>
                </a:lnTo>
                <a:lnTo>
                  <a:pt x="2077212" y="0"/>
                </a:lnTo>
                <a:close/>
              </a:path>
            </a:pathLst>
          </a:custGeom>
          <a:solidFill>
            <a:srgbClr val="CCCCCC"/>
          </a:solidFill>
          <a:ln w="7620" cap="flat">
            <a:noFill/>
            <a:prstDash val="solid"/>
            <a:miter/>
          </a:ln>
        </p:spPr>
        <p:txBody>
          <a:bodyPr rtlCol="0" anchor="ctr"/>
          <a:lstStyle/>
          <a:p>
            <a:endParaRPr lang="nl-NL"/>
          </a:p>
        </p:txBody>
      </p:sp>
      <p:sp>
        <p:nvSpPr>
          <p:cNvPr id="228" name="Vrije vorm: vorm 227">
            <a:extLst>
              <a:ext uri="{FF2B5EF4-FFF2-40B4-BE49-F238E27FC236}">
                <a16:creationId xmlns:a16="http://schemas.microsoft.com/office/drawing/2014/main" id="{5EC2A952-46EE-48DE-B267-85D1B04EF3BE}"/>
              </a:ext>
            </a:extLst>
          </p:cNvPr>
          <p:cNvSpPr/>
          <p:nvPr/>
        </p:nvSpPr>
        <p:spPr>
          <a:xfrm>
            <a:off x="7134605" y="3362705"/>
            <a:ext cx="2077212" cy="669798"/>
          </a:xfrm>
          <a:custGeom>
            <a:avLst/>
            <a:gdLst>
              <a:gd name="connsiteX0" fmla="*/ 1272541 w 2077212"/>
              <a:gd name="connsiteY0" fmla="*/ 335280 h 669798"/>
              <a:gd name="connsiteX1" fmla="*/ 1038606 w 2077212"/>
              <a:gd name="connsiteY1" fmla="*/ 0 h 669798"/>
              <a:gd name="connsiteX2" fmla="*/ 804672 w 2077212"/>
              <a:gd name="connsiteY2" fmla="*/ 335280 h 669798"/>
              <a:gd name="connsiteX3" fmla="*/ 0 w 2077212"/>
              <a:gd name="connsiteY3" fmla="*/ 335280 h 669798"/>
              <a:gd name="connsiteX4" fmla="*/ 0 w 2077212"/>
              <a:gd name="connsiteY4" fmla="*/ 669798 h 669798"/>
              <a:gd name="connsiteX5" fmla="*/ 2077212 w 2077212"/>
              <a:gd name="connsiteY5" fmla="*/ 669798 h 669798"/>
              <a:gd name="connsiteX6" fmla="*/ 2077212 w 2077212"/>
              <a:gd name="connsiteY6" fmla="*/ 335280 h 66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12" h="669798">
                <a:moveTo>
                  <a:pt x="1272541" y="335280"/>
                </a:moveTo>
                <a:lnTo>
                  <a:pt x="1038606" y="0"/>
                </a:lnTo>
                <a:lnTo>
                  <a:pt x="804672" y="335280"/>
                </a:lnTo>
                <a:lnTo>
                  <a:pt x="0" y="335280"/>
                </a:lnTo>
                <a:lnTo>
                  <a:pt x="0" y="669798"/>
                </a:lnTo>
                <a:lnTo>
                  <a:pt x="2077212" y="669798"/>
                </a:lnTo>
                <a:lnTo>
                  <a:pt x="2077212" y="335280"/>
                </a:lnTo>
                <a:close/>
              </a:path>
            </a:pathLst>
          </a:custGeom>
          <a:solidFill>
            <a:srgbClr val="8DDCF7"/>
          </a:solidFill>
          <a:ln w="7620" cap="flat">
            <a:noFill/>
            <a:prstDash val="solid"/>
            <a:miter/>
          </a:ln>
        </p:spPr>
        <p:txBody>
          <a:bodyPr rtlCol="0" anchor="ctr"/>
          <a:lstStyle/>
          <a:p>
            <a:endParaRPr lang="nl-NL"/>
          </a:p>
        </p:txBody>
      </p:sp>
      <p:sp>
        <p:nvSpPr>
          <p:cNvPr id="229" name="Vrije vorm: vorm 228">
            <a:extLst>
              <a:ext uri="{FF2B5EF4-FFF2-40B4-BE49-F238E27FC236}">
                <a16:creationId xmlns:a16="http://schemas.microsoft.com/office/drawing/2014/main" id="{2E9C4E5B-0618-4D46-8BF5-E4D59BB919B0}"/>
              </a:ext>
            </a:extLst>
          </p:cNvPr>
          <p:cNvSpPr/>
          <p:nvPr/>
        </p:nvSpPr>
        <p:spPr>
          <a:xfrm>
            <a:off x="9211818" y="3697985"/>
            <a:ext cx="2077973" cy="669035"/>
          </a:xfrm>
          <a:custGeom>
            <a:avLst/>
            <a:gdLst>
              <a:gd name="connsiteX0" fmla="*/ 0 w 2077973"/>
              <a:gd name="connsiteY0" fmla="*/ 0 h 669035"/>
              <a:gd name="connsiteX1" fmla="*/ 0 w 2077973"/>
              <a:gd name="connsiteY1" fmla="*/ 334518 h 669035"/>
              <a:gd name="connsiteX2" fmla="*/ 804672 w 2077973"/>
              <a:gd name="connsiteY2" fmla="*/ 334518 h 669035"/>
              <a:gd name="connsiteX3" fmla="*/ 1038605 w 2077973"/>
              <a:gd name="connsiteY3" fmla="*/ 669036 h 669035"/>
              <a:gd name="connsiteX4" fmla="*/ 1273302 w 2077973"/>
              <a:gd name="connsiteY4" fmla="*/ 334518 h 669035"/>
              <a:gd name="connsiteX5" fmla="*/ 2077974 w 2077973"/>
              <a:gd name="connsiteY5" fmla="*/ 334518 h 669035"/>
              <a:gd name="connsiteX6" fmla="*/ 2077974 w 2077973"/>
              <a:gd name="connsiteY6" fmla="*/ 0 h 66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973" h="669035">
                <a:moveTo>
                  <a:pt x="0" y="0"/>
                </a:moveTo>
                <a:lnTo>
                  <a:pt x="0" y="334518"/>
                </a:lnTo>
                <a:lnTo>
                  <a:pt x="804672" y="334518"/>
                </a:lnTo>
                <a:lnTo>
                  <a:pt x="1038605" y="669036"/>
                </a:lnTo>
                <a:lnTo>
                  <a:pt x="1273302" y="334518"/>
                </a:lnTo>
                <a:lnTo>
                  <a:pt x="2077974" y="334518"/>
                </a:lnTo>
                <a:lnTo>
                  <a:pt x="2077974" y="0"/>
                </a:lnTo>
                <a:close/>
              </a:path>
            </a:pathLst>
          </a:custGeom>
          <a:solidFill>
            <a:srgbClr val="999999"/>
          </a:solidFill>
          <a:ln w="7620" cap="flat">
            <a:noFill/>
            <a:prstDash val="solid"/>
            <a:miter/>
          </a:ln>
        </p:spPr>
        <p:txBody>
          <a:bodyPr rtlCol="0" anchor="ctr"/>
          <a:lstStyle/>
          <a:p>
            <a:endParaRPr lang="nl-NL"/>
          </a:p>
        </p:txBody>
      </p:sp>
      <p:sp>
        <p:nvSpPr>
          <p:cNvPr id="230" name="Vrije vorm: vorm 229">
            <a:extLst>
              <a:ext uri="{FF2B5EF4-FFF2-40B4-BE49-F238E27FC236}">
                <a16:creationId xmlns:a16="http://schemas.microsoft.com/office/drawing/2014/main" id="{EA2B2618-64AA-4BCB-A988-A708C4C4881E}"/>
              </a:ext>
            </a:extLst>
          </p:cNvPr>
          <p:cNvSpPr/>
          <p:nvPr/>
        </p:nvSpPr>
        <p:spPr>
          <a:xfrm>
            <a:off x="734568" y="3697224"/>
            <a:ext cx="335279" cy="335280"/>
          </a:xfrm>
          <a:custGeom>
            <a:avLst/>
            <a:gdLst>
              <a:gd name="connsiteX0" fmla="*/ 335280 w 335279"/>
              <a:gd name="connsiteY0" fmla="*/ 167640 h 335280"/>
              <a:gd name="connsiteX1" fmla="*/ 167640 w 335279"/>
              <a:gd name="connsiteY1" fmla="*/ 335280 h 335280"/>
              <a:gd name="connsiteX2" fmla="*/ 0 w 335279"/>
              <a:gd name="connsiteY2" fmla="*/ 167640 h 335280"/>
              <a:gd name="connsiteX3" fmla="*/ 167640 w 335279"/>
              <a:gd name="connsiteY3" fmla="*/ 0 h 335280"/>
              <a:gd name="connsiteX4" fmla="*/ 335280 w 335279"/>
              <a:gd name="connsiteY4" fmla="*/ 16764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79" h="335280">
                <a:moveTo>
                  <a:pt x="335280" y="167640"/>
                </a:moveTo>
                <a:cubicBezTo>
                  <a:pt x="335280" y="259842"/>
                  <a:pt x="260604" y="335280"/>
                  <a:pt x="167640" y="335280"/>
                </a:cubicBezTo>
                <a:cubicBezTo>
                  <a:pt x="75438" y="335280"/>
                  <a:pt x="0" y="260604"/>
                  <a:pt x="0" y="167640"/>
                </a:cubicBezTo>
                <a:cubicBezTo>
                  <a:pt x="0" y="75438"/>
                  <a:pt x="74676" y="0"/>
                  <a:pt x="167640" y="0"/>
                </a:cubicBezTo>
                <a:cubicBezTo>
                  <a:pt x="259842" y="0"/>
                  <a:pt x="335280" y="75438"/>
                  <a:pt x="335280" y="167640"/>
                </a:cubicBezTo>
                <a:close/>
              </a:path>
            </a:pathLst>
          </a:custGeom>
          <a:solidFill>
            <a:srgbClr val="0097D6"/>
          </a:solidFill>
          <a:ln w="7620" cap="flat">
            <a:noFill/>
            <a:prstDash val="solid"/>
            <a:miter/>
          </a:ln>
        </p:spPr>
        <p:txBody>
          <a:bodyPr rtlCol="0" anchor="ctr"/>
          <a:lstStyle/>
          <a:p>
            <a:endParaRPr lang="nl-NL"/>
          </a:p>
        </p:txBody>
      </p:sp>
      <p:sp>
        <p:nvSpPr>
          <p:cNvPr id="231" name="Vrije vorm: vorm 230">
            <a:extLst>
              <a:ext uri="{FF2B5EF4-FFF2-40B4-BE49-F238E27FC236}">
                <a16:creationId xmlns:a16="http://schemas.microsoft.com/office/drawing/2014/main" id="{AFFA06C7-13B8-4AB0-BB24-C5080C444002}"/>
              </a:ext>
            </a:extLst>
          </p:cNvPr>
          <p:cNvSpPr/>
          <p:nvPr/>
        </p:nvSpPr>
        <p:spPr>
          <a:xfrm>
            <a:off x="11122151" y="3697985"/>
            <a:ext cx="335280" cy="335280"/>
          </a:xfrm>
          <a:custGeom>
            <a:avLst/>
            <a:gdLst>
              <a:gd name="connsiteX0" fmla="*/ 335280 w 335280"/>
              <a:gd name="connsiteY0" fmla="*/ 167640 h 335280"/>
              <a:gd name="connsiteX1" fmla="*/ 167640 w 335280"/>
              <a:gd name="connsiteY1" fmla="*/ 335280 h 335280"/>
              <a:gd name="connsiteX2" fmla="*/ 0 w 335280"/>
              <a:gd name="connsiteY2" fmla="*/ 167640 h 335280"/>
              <a:gd name="connsiteX3" fmla="*/ 167640 w 335280"/>
              <a:gd name="connsiteY3" fmla="*/ 0 h 335280"/>
              <a:gd name="connsiteX4" fmla="*/ 335280 w 335280"/>
              <a:gd name="connsiteY4" fmla="*/ 16764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335280">
                <a:moveTo>
                  <a:pt x="335280" y="167640"/>
                </a:moveTo>
                <a:cubicBezTo>
                  <a:pt x="335280" y="259842"/>
                  <a:pt x="260605" y="335280"/>
                  <a:pt x="167640" y="335280"/>
                </a:cubicBezTo>
                <a:cubicBezTo>
                  <a:pt x="75438" y="335280"/>
                  <a:pt x="0" y="260604"/>
                  <a:pt x="0" y="167640"/>
                </a:cubicBezTo>
                <a:cubicBezTo>
                  <a:pt x="0" y="75438"/>
                  <a:pt x="74676" y="0"/>
                  <a:pt x="167640" y="0"/>
                </a:cubicBezTo>
                <a:cubicBezTo>
                  <a:pt x="259842" y="0"/>
                  <a:pt x="335280" y="75438"/>
                  <a:pt x="335280" y="167640"/>
                </a:cubicBezTo>
                <a:close/>
              </a:path>
            </a:pathLst>
          </a:custGeom>
          <a:solidFill>
            <a:srgbClr val="999999"/>
          </a:solidFill>
          <a:ln w="7620" cap="flat">
            <a:noFill/>
            <a:prstDash val="solid"/>
            <a:miter/>
          </a:ln>
        </p:spPr>
        <p:txBody>
          <a:bodyPr rtlCol="0" anchor="ctr"/>
          <a:lstStyle/>
          <a:p>
            <a:endParaRPr lang="nl-NL"/>
          </a:p>
        </p:txBody>
      </p:sp>
      <p:sp>
        <p:nvSpPr>
          <p:cNvPr id="232" name="Vrije vorm: vorm 231">
            <a:extLst>
              <a:ext uri="{FF2B5EF4-FFF2-40B4-BE49-F238E27FC236}">
                <a16:creationId xmlns:a16="http://schemas.microsoft.com/office/drawing/2014/main" id="{EFEFFD0B-FF1D-44D1-8CA5-8BB35A90A188}"/>
              </a:ext>
            </a:extLst>
          </p:cNvPr>
          <p:cNvSpPr/>
          <p:nvPr/>
        </p:nvSpPr>
        <p:spPr>
          <a:xfrm>
            <a:off x="1935109" y="3348990"/>
            <a:ext cx="7620" cy="348996"/>
          </a:xfrm>
          <a:custGeom>
            <a:avLst/>
            <a:gdLst>
              <a:gd name="connsiteX0" fmla="*/ 0 w 7620"/>
              <a:gd name="connsiteY0" fmla="*/ 0 h 348996"/>
              <a:gd name="connsiteX1" fmla="*/ 0 w 7620"/>
              <a:gd name="connsiteY1" fmla="*/ 348996 h 348996"/>
            </a:gdLst>
            <a:ahLst/>
            <a:cxnLst>
              <a:cxn ang="0">
                <a:pos x="connsiteX0" y="connsiteY0"/>
              </a:cxn>
              <a:cxn ang="0">
                <a:pos x="connsiteX1" y="connsiteY1"/>
              </a:cxn>
            </a:cxnLst>
            <a:rect l="l" t="t" r="r" b="b"/>
            <a:pathLst>
              <a:path w="7620" h="348996">
                <a:moveTo>
                  <a:pt x="0" y="0"/>
                </a:moveTo>
                <a:lnTo>
                  <a:pt x="0" y="348996"/>
                </a:lnTo>
              </a:path>
            </a:pathLst>
          </a:custGeom>
          <a:ln w="30480" cap="flat">
            <a:solidFill>
              <a:srgbClr val="0097D6"/>
            </a:solidFill>
            <a:prstDash val="solid"/>
            <a:miter/>
          </a:ln>
        </p:spPr>
        <p:txBody>
          <a:bodyPr rtlCol="0" anchor="ctr"/>
          <a:lstStyle/>
          <a:p>
            <a:endParaRPr lang="nl-NL"/>
          </a:p>
        </p:txBody>
      </p:sp>
      <p:sp>
        <p:nvSpPr>
          <p:cNvPr id="233" name="Vrije vorm: vorm 232">
            <a:extLst>
              <a:ext uri="{FF2B5EF4-FFF2-40B4-BE49-F238E27FC236}">
                <a16:creationId xmlns:a16="http://schemas.microsoft.com/office/drawing/2014/main" id="{D1868363-1319-47CF-83D1-D91820D875E1}"/>
              </a:ext>
            </a:extLst>
          </p:cNvPr>
          <p:cNvSpPr/>
          <p:nvPr/>
        </p:nvSpPr>
        <p:spPr>
          <a:xfrm>
            <a:off x="6092189" y="3348990"/>
            <a:ext cx="7620" cy="348996"/>
          </a:xfrm>
          <a:custGeom>
            <a:avLst/>
            <a:gdLst>
              <a:gd name="connsiteX0" fmla="*/ 0 w 7620"/>
              <a:gd name="connsiteY0" fmla="*/ 0 h 348996"/>
              <a:gd name="connsiteX1" fmla="*/ 0 w 7620"/>
              <a:gd name="connsiteY1" fmla="*/ 348996 h 348996"/>
            </a:gdLst>
            <a:ahLst/>
            <a:cxnLst>
              <a:cxn ang="0">
                <a:pos x="connsiteX0" y="connsiteY0"/>
              </a:cxn>
              <a:cxn ang="0">
                <a:pos x="connsiteX1" y="connsiteY1"/>
              </a:cxn>
            </a:cxnLst>
            <a:rect l="l" t="t" r="r" b="b"/>
            <a:pathLst>
              <a:path w="7620" h="348996">
                <a:moveTo>
                  <a:pt x="0" y="0"/>
                </a:moveTo>
                <a:lnTo>
                  <a:pt x="0" y="348996"/>
                </a:lnTo>
              </a:path>
            </a:pathLst>
          </a:custGeom>
          <a:ln w="30480" cap="flat">
            <a:solidFill>
              <a:srgbClr val="CCCCCC"/>
            </a:solidFill>
            <a:prstDash val="solid"/>
            <a:miter/>
          </a:ln>
        </p:spPr>
        <p:txBody>
          <a:bodyPr rtlCol="0" anchor="ctr"/>
          <a:lstStyle/>
          <a:p>
            <a:endParaRPr lang="nl-NL"/>
          </a:p>
        </p:txBody>
      </p:sp>
      <p:sp>
        <p:nvSpPr>
          <p:cNvPr id="234" name="Vrije vorm: vorm 233">
            <a:extLst>
              <a:ext uri="{FF2B5EF4-FFF2-40B4-BE49-F238E27FC236}">
                <a16:creationId xmlns:a16="http://schemas.microsoft.com/office/drawing/2014/main" id="{AE884806-BEEB-4CF3-91E8-394FA65556EE}"/>
              </a:ext>
            </a:extLst>
          </p:cNvPr>
          <p:cNvSpPr/>
          <p:nvPr/>
        </p:nvSpPr>
        <p:spPr>
          <a:xfrm>
            <a:off x="4014597" y="4032504"/>
            <a:ext cx="7620" cy="348233"/>
          </a:xfrm>
          <a:custGeom>
            <a:avLst/>
            <a:gdLst>
              <a:gd name="connsiteX0" fmla="*/ 0 w 7620"/>
              <a:gd name="connsiteY0" fmla="*/ 0 h 348233"/>
              <a:gd name="connsiteX1" fmla="*/ 0 w 7620"/>
              <a:gd name="connsiteY1" fmla="*/ 348234 h 348233"/>
            </a:gdLst>
            <a:ahLst/>
            <a:cxnLst>
              <a:cxn ang="0">
                <a:pos x="connsiteX0" y="connsiteY0"/>
              </a:cxn>
              <a:cxn ang="0">
                <a:pos x="connsiteX1" y="connsiteY1"/>
              </a:cxn>
            </a:cxnLst>
            <a:rect l="l" t="t" r="r" b="b"/>
            <a:pathLst>
              <a:path w="7620" h="348233">
                <a:moveTo>
                  <a:pt x="0" y="0"/>
                </a:moveTo>
                <a:lnTo>
                  <a:pt x="0" y="348234"/>
                </a:lnTo>
              </a:path>
            </a:pathLst>
          </a:custGeom>
          <a:ln w="30480" cap="flat">
            <a:solidFill>
              <a:srgbClr val="1CC997"/>
            </a:solidFill>
            <a:prstDash val="solid"/>
            <a:miter/>
          </a:ln>
        </p:spPr>
        <p:txBody>
          <a:bodyPr rtlCol="0" anchor="ctr"/>
          <a:lstStyle/>
          <a:p>
            <a:endParaRPr lang="nl-NL"/>
          </a:p>
        </p:txBody>
      </p:sp>
      <p:sp>
        <p:nvSpPr>
          <p:cNvPr id="235" name="Vrije vorm: vorm 234">
            <a:extLst>
              <a:ext uri="{FF2B5EF4-FFF2-40B4-BE49-F238E27FC236}">
                <a16:creationId xmlns:a16="http://schemas.microsoft.com/office/drawing/2014/main" id="{60F8F54F-FB87-4419-BEA3-3C56E3DF2CAC}"/>
              </a:ext>
            </a:extLst>
          </p:cNvPr>
          <p:cNvSpPr/>
          <p:nvPr/>
        </p:nvSpPr>
        <p:spPr>
          <a:xfrm>
            <a:off x="8169401" y="4032504"/>
            <a:ext cx="7620" cy="348233"/>
          </a:xfrm>
          <a:custGeom>
            <a:avLst/>
            <a:gdLst>
              <a:gd name="connsiteX0" fmla="*/ 0 w 7620"/>
              <a:gd name="connsiteY0" fmla="*/ 0 h 348233"/>
              <a:gd name="connsiteX1" fmla="*/ 0 w 7620"/>
              <a:gd name="connsiteY1" fmla="*/ 348234 h 348233"/>
            </a:gdLst>
            <a:ahLst/>
            <a:cxnLst>
              <a:cxn ang="0">
                <a:pos x="connsiteX0" y="connsiteY0"/>
              </a:cxn>
              <a:cxn ang="0">
                <a:pos x="connsiteX1" y="connsiteY1"/>
              </a:cxn>
            </a:cxnLst>
            <a:rect l="l" t="t" r="r" b="b"/>
            <a:pathLst>
              <a:path w="7620" h="348233">
                <a:moveTo>
                  <a:pt x="0" y="0"/>
                </a:moveTo>
                <a:lnTo>
                  <a:pt x="0" y="348234"/>
                </a:lnTo>
              </a:path>
            </a:pathLst>
          </a:custGeom>
          <a:ln w="30480" cap="flat">
            <a:solidFill>
              <a:srgbClr val="8DDCF7"/>
            </a:solidFill>
            <a:prstDash val="solid"/>
            <a:miter/>
          </a:ln>
        </p:spPr>
        <p:txBody>
          <a:bodyPr rtlCol="0" anchor="ctr"/>
          <a:lstStyle/>
          <a:p>
            <a:endParaRPr lang="nl-NL"/>
          </a:p>
        </p:txBody>
      </p:sp>
      <p:sp>
        <p:nvSpPr>
          <p:cNvPr id="236" name="Vrije vorm: vorm 235">
            <a:extLst>
              <a:ext uri="{FF2B5EF4-FFF2-40B4-BE49-F238E27FC236}">
                <a16:creationId xmlns:a16="http://schemas.microsoft.com/office/drawing/2014/main" id="{743EFCA5-2B3F-4E89-82F1-D08F55951046}"/>
              </a:ext>
            </a:extLst>
          </p:cNvPr>
          <p:cNvSpPr/>
          <p:nvPr/>
        </p:nvSpPr>
        <p:spPr>
          <a:xfrm>
            <a:off x="10246994" y="3348990"/>
            <a:ext cx="7620" cy="348996"/>
          </a:xfrm>
          <a:custGeom>
            <a:avLst/>
            <a:gdLst>
              <a:gd name="connsiteX0" fmla="*/ 0 w 7620"/>
              <a:gd name="connsiteY0" fmla="*/ 0 h 348996"/>
              <a:gd name="connsiteX1" fmla="*/ 0 w 7620"/>
              <a:gd name="connsiteY1" fmla="*/ 348996 h 348996"/>
            </a:gdLst>
            <a:ahLst/>
            <a:cxnLst>
              <a:cxn ang="0">
                <a:pos x="connsiteX0" y="connsiteY0"/>
              </a:cxn>
              <a:cxn ang="0">
                <a:pos x="connsiteX1" y="connsiteY1"/>
              </a:cxn>
            </a:cxnLst>
            <a:rect l="l" t="t" r="r" b="b"/>
            <a:pathLst>
              <a:path w="7620" h="348996">
                <a:moveTo>
                  <a:pt x="0" y="0"/>
                </a:moveTo>
                <a:lnTo>
                  <a:pt x="0" y="348996"/>
                </a:lnTo>
              </a:path>
            </a:pathLst>
          </a:custGeom>
          <a:ln w="30480" cap="flat">
            <a:solidFill>
              <a:srgbClr val="999999"/>
            </a:solidFill>
            <a:prstDash val="solid"/>
            <a:miter/>
          </a:ln>
        </p:spPr>
        <p:txBody>
          <a:bodyPr rtlCol="0" anchor="ctr"/>
          <a:lstStyle/>
          <a:p>
            <a:endParaRPr lang="nl-NL"/>
          </a:p>
        </p:txBody>
      </p:sp>
      <p:grpSp>
        <p:nvGrpSpPr>
          <p:cNvPr id="309" name="Graphic 4">
            <a:extLst>
              <a:ext uri="{FF2B5EF4-FFF2-40B4-BE49-F238E27FC236}">
                <a16:creationId xmlns:a16="http://schemas.microsoft.com/office/drawing/2014/main" id="{0975647F-28B2-4D1B-85D2-3A56AB452074}"/>
              </a:ext>
            </a:extLst>
          </p:cNvPr>
          <p:cNvGrpSpPr/>
          <p:nvPr/>
        </p:nvGrpSpPr>
        <p:grpSpPr>
          <a:xfrm>
            <a:off x="2743962" y="3638642"/>
            <a:ext cx="470915" cy="470916"/>
            <a:chOff x="2797302" y="3629406"/>
            <a:chExt cx="470915" cy="470916"/>
          </a:xfrm>
        </p:grpSpPr>
        <p:sp>
          <p:nvSpPr>
            <p:cNvPr id="310" name="Vrije vorm: vorm 309">
              <a:extLst>
                <a:ext uri="{FF2B5EF4-FFF2-40B4-BE49-F238E27FC236}">
                  <a16:creationId xmlns:a16="http://schemas.microsoft.com/office/drawing/2014/main" id="{1ADC1094-6C76-4BD7-9D70-E63DC456009A}"/>
                </a:ext>
              </a:extLst>
            </p:cNvPr>
            <p:cNvSpPr/>
            <p:nvPr/>
          </p:nvSpPr>
          <p:spPr>
            <a:xfrm>
              <a:off x="2797302" y="3629406"/>
              <a:ext cx="470915" cy="470916"/>
            </a:xfrm>
            <a:custGeom>
              <a:avLst/>
              <a:gdLst>
                <a:gd name="connsiteX0" fmla="*/ 470916 w 470915"/>
                <a:gd name="connsiteY0" fmla="*/ 235458 h 470916"/>
                <a:gd name="connsiteX1" fmla="*/ 235458 w 470915"/>
                <a:gd name="connsiteY1" fmla="*/ 470916 h 470916"/>
                <a:gd name="connsiteX2" fmla="*/ 0 w 470915"/>
                <a:gd name="connsiteY2" fmla="*/ 235458 h 470916"/>
                <a:gd name="connsiteX3" fmla="*/ 235458 w 470915"/>
                <a:gd name="connsiteY3" fmla="*/ 0 h 470916"/>
                <a:gd name="connsiteX4" fmla="*/ 470916 w 470915"/>
                <a:gd name="connsiteY4" fmla="*/ 235458 h 47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15" h="470916">
                  <a:moveTo>
                    <a:pt x="470916" y="235458"/>
                  </a:moveTo>
                  <a:cubicBezTo>
                    <a:pt x="470916" y="365498"/>
                    <a:pt x="365498" y="470916"/>
                    <a:pt x="235458" y="470916"/>
                  </a:cubicBezTo>
                  <a:cubicBezTo>
                    <a:pt x="105418" y="470916"/>
                    <a:pt x="0" y="365498"/>
                    <a:pt x="0" y="235458"/>
                  </a:cubicBezTo>
                  <a:cubicBezTo>
                    <a:pt x="0" y="105418"/>
                    <a:pt x="105418" y="0"/>
                    <a:pt x="235458" y="0"/>
                  </a:cubicBezTo>
                  <a:cubicBezTo>
                    <a:pt x="365498" y="0"/>
                    <a:pt x="470916" y="105419"/>
                    <a:pt x="470916" y="235458"/>
                  </a:cubicBezTo>
                  <a:close/>
                </a:path>
              </a:pathLst>
            </a:custGeom>
            <a:solidFill>
              <a:srgbClr val="164193"/>
            </a:solidFill>
            <a:ln w="15240" cap="flat">
              <a:solidFill>
                <a:srgbClr val="FFFFFF"/>
              </a:solidFill>
              <a:prstDash val="solid"/>
              <a:miter/>
            </a:ln>
          </p:spPr>
          <p:txBody>
            <a:bodyPr rtlCol="0" anchor="ctr"/>
            <a:lstStyle/>
            <a:p>
              <a:endParaRPr lang="nl-NL"/>
            </a:p>
          </p:txBody>
        </p:sp>
        <p:grpSp>
          <p:nvGrpSpPr>
            <p:cNvPr id="311" name="Graphic 4">
              <a:extLst>
                <a:ext uri="{FF2B5EF4-FFF2-40B4-BE49-F238E27FC236}">
                  <a16:creationId xmlns:a16="http://schemas.microsoft.com/office/drawing/2014/main" id="{0975647F-28B2-4D1B-85D2-3A56AB452074}"/>
                </a:ext>
              </a:extLst>
            </p:cNvPr>
            <p:cNvGrpSpPr/>
            <p:nvPr/>
          </p:nvGrpSpPr>
          <p:grpSpPr>
            <a:xfrm>
              <a:off x="2923794" y="3774185"/>
              <a:ext cx="217932" cy="181355"/>
              <a:chOff x="2923794" y="3774185"/>
              <a:chExt cx="217932" cy="181355"/>
            </a:xfrm>
            <a:noFill/>
          </p:grpSpPr>
          <p:sp>
            <p:nvSpPr>
              <p:cNvPr id="312" name="Vrije vorm: vorm 311">
                <a:extLst>
                  <a:ext uri="{FF2B5EF4-FFF2-40B4-BE49-F238E27FC236}">
                    <a16:creationId xmlns:a16="http://schemas.microsoft.com/office/drawing/2014/main" id="{ECBF36D0-E850-48E9-B394-F6B4AB7B592B}"/>
                  </a:ext>
                </a:extLst>
              </p:cNvPr>
              <p:cNvSpPr/>
              <p:nvPr/>
            </p:nvSpPr>
            <p:spPr>
              <a:xfrm>
                <a:off x="3051047" y="3774185"/>
                <a:ext cx="90677" cy="181355"/>
              </a:xfrm>
              <a:custGeom>
                <a:avLst/>
                <a:gdLst>
                  <a:gd name="connsiteX0" fmla="*/ 0 w 90677"/>
                  <a:gd name="connsiteY0" fmla="*/ 0 h 181355"/>
                  <a:gd name="connsiteX1" fmla="*/ 90678 w 90677"/>
                  <a:gd name="connsiteY1" fmla="*/ 90678 h 181355"/>
                  <a:gd name="connsiteX2" fmla="*/ 0 w 90677"/>
                  <a:gd name="connsiteY2" fmla="*/ 181356 h 181355"/>
                </a:gdLst>
                <a:ahLst/>
                <a:cxnLst>
                  <a:cxn ang="0">
                    <a:pos x="connsiteX0" y="connsiteY0"/>
                  </a:cxn>
                  <a:cxn ang="0">
                    <a:pos x="connsiteX1" y="connsiteY1"/>
                  </a:cxn>
                  <a:cxn ang="0">
                    <a:pos x="connsiteX2" y="connsiteY2"/>
                  </a:cxn>
                </a:cxnLst>
                <a:rect l="l" t="t" r="r" b="b"/>
                <a:pathLst>
                  <a:path w="90677" h="181355">
                    <a:moveTo>
                      <a:pt x="0" y="0"/>
                    </a:moveTo>
                    <a:lnTo>
                      <a:pt x="90678" y="90678"/>
                    </a:lnTo>
                    <a:lnTo>
                      <a:pt x="0" y="181356"/>
                    </a:lnTo>
                  </a:path>
                </a:pathLst>
              </a:custGeom>
              <a:noFill/>
              <a:ln w="15240" cap="rnd">
                <a:solidFill>
                  <a:srgbClr val="FFFFFF"/>
                </a:solidFill>
                <a:prstDash val="solid"/>
                <a:round/>
              </a:ln>
            </p:spPr>
            <p:txBody>
              <a:bodyPr rtlCol="0" anchor="ctr"/>
              <a:lstStyle/>
              <a:p>
                <a:endParaRPr lang="nl-NL"/>
              </a:p>
            </p:txBody>
          </p:sp>
          <p:sp>
            <p:nvSpPr>
              <p:cNvPr id="313" name="Vrije vorm: vorm 312">
                <a:extLst>
                  <a:ext uri="{FF2B5EF4-FFF2-40B4-BE49-F238E27FC236}">
                    <a16:creationId xmlns:a16="http://schemas.microsoft.com/office/drawing/2014/main" id="{59F06AA3-B5C0-46BB-BA31-09BE8CE55A20}"/>
                  </a:ext>
                </a:extLst>
              </p:cNvPr>
              <p:cNvSpPr/>
              <p:nvPr/>
            </p:nvSpPr>
            <p:spPr>
              <a:xfrm>
                <a:off x="2923794" y="3864864"/>
                <a:ext cx="217932" cy="7620"/>
              </a:xfrm>
              <a:custGeom>
                <a:avLst/>
                <a:gdLst>
                  <a:gd name="connsiteX0" fmla="*/ 0 w 217932"/>
                  <a:gd name="connsiteY0" fmla="*/ 0 h 7620"/>
                  <a:gd name="connsiteX1" fmla="*/ 217932 w 217932"/>
                  <a:gd name="connsiteY1" fmla="*/ 0 h 7620"/>
                </a:gdLst>
                <a:ahLst/>
                <a:cxnLst>
                  <a:cxn ang="0">
                    <a:pos x="connsiteX0" y="connsiteY0"/>
                  </a:cxn>
                  <a:cxn ang="0">
                    <a:pos x="connsiteX1" y="connsiteY1"/>
                  </a:cxn>
                </a:cxnLst>
                <a:rect l="l" t="t" r="r" b="b"/>
                <a:pathLst>
                  <a:path w="217932" h="7620">
                    <a:moveTo>
                      <a:pt x="0" y="0"/>
                    </a:moveTo>
                    <a:lnTo>
                      <a:pt x="217932" y="0"/>
                    </a:lnTo>
                  </a:path>
                </a:pathLst>
              </a:custGeom>
              <a:ln w="15240" cap="rnd">
                <a:solidFill>
                  <a:srgbClr val="FFFFFF"/>
                </a:solidFill>
                <a:prstDash val="solid"/>
                <a:round/>
              </a:ln>
            </p:spPr>
            <p:txBody>
              <a:bodyPr rtlCol="0" anchor="ctr"/>
              <a:lstStyle/>
              <a:p>
                <a:endParaRPr lang="nl-NL"/>
              </a:p>
            </p:txBody>
          </p:sp>
        </p:grpSp>
      </p:grpSp>
      <p:grpSp>
        <p:nvGrpSpPr>
          <p:cNvPr id="314" name="Graphic 4">
            <a:extLst>
              <a:ext uri="{FF2B5EF4-FFF2-40B4-BE49-F238E27FC236}">
                <a16:creationId xmlns:a16="http://schemas.microsoft.com/office/drawing/2014/main" id="{0975647F-28B2-4D1B-85D2-3A56AB452074}"/>
              </a:ext>
            </a:extLst>
          </p:cNvPr>
          <p:cNvGrpSpPr/>
          <p:nvPr/>
        </p:nvGrpSpPr>
        <p:grpSpPr>
          <a:xfrm>
            <a:off x="4821936" y="3638642"/>
            <a:ext cx="470915" cy="470916"/>
            <a:chOff x="4875276" y="3629406"/>
            <a:chExt cx="470915" cy="470916"/>
          </a:xfrm>
        </p:grpSpPr>
        <p:sp>
          <p:nvSpPr>
            <p:cNvPr id="315" name="Vrije vorm: vorm 314">
              <a:extLst>
                <a:ext uri="{FF2B5EF4-FFF2-40B4-BE49-F238E27FC236}">
                  <a16:creationId xmlns:a16="http://schemas.microsoft.com/office/drawing/2014/main" id="{F5466AF3-6343-46F5-AB26-530EBECC2ACB}"/>
                </a:ext>
              </a:extLst>
            </p:cNvPr>
            <p:cNvSpPr/>
            <p:nvPr/>
          </p:nvSpPr>
          <p:spPr>
            <a:xfrm>
              <a:off x="4875276" y="3629406"/>
              <a:ext cx="470915" cy="470916"/>
            </a:xfrm>
            <a:custGeom>
              <a:avLst/>
              <a:gdLst>
                <a:gd name="connsiteX0" fmla="*/ 470916 w 470915"/>
                <a:gd name="connsiteY0" fmla="*/ 235458 h 470916"/>
                <a:gd name="connsiteX1" fmla="*/ 235458 w 470915"/>
                <a:gd name="connsiteY1" fmla="*/ 470916 h 470916"/>
                <a:gd name="connsiteX2" fmla="*/ -1 w 470915"/>
                <a:gd name="connsiteY2" fmla="*/ 235458 h 470916"/>
                <a:gd name="connsiteX3" fmla="*/ 235458 w 470915"/>
                <a:gd name="connsiteY3" fmla="*/ 0 h 470916"/>
                <a:gd name="connsiteX4" fmla="*/ 470916 w 470915"/>
                <a:gd name="connsiteY4" fmla="*/ 235458 h 47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15" h="470916">
                  <a:moveTo>
                    <a:pt x="470916" y="235458"/>
                  </a:moveTo>
                  <a:cubicBezTo>
                    <a:pt x="470916" y="365498"/>
                    <a:pt x="365498" y="470916"/>
                    <a:pt x="235458" y="470916"/>
                  </a:cubicBezTo>
                  <a:cubicBezTo>
                    <a:pt x="105418" y="470916"/>
                    <a:pt x="-1" y="365498"/>
                    <a:pt x="-1" y="235458"/>
                  </a:cubicBezTo>
                  <a:cubicBezTo>
                    <a:pt x="-1" y="105418"/>
                    <a:pt x="105418" y="0"/>
                    <a:pt x="235458" y="0"/>
                  </a:cubicBezTo>
                  <a:cubicBezTo>
                    <a:pt x="365498" y="0"/>
                    <a:pt x="470916" y="105419"/>
                    <a:pt x="470916" y="235458"/>
                  </a:cubicBezTo>
                  <a:close/>
                </a:path>
              </a:pathLst>
            </a:custGeom>
            <a:solidFill>
              <a:srgbClr val="164193"/>
            </a:solidFill>
            <a:ln w="15240" cap="flat">
              <a:solidFill>
                <a:srgbClr val="FFFFFF"/>
              </a:solidFill>
              <a:prstDash val="solid"/>
              <a:miter/>
            </a:ln>
          </p:spPr>
          <p:txBody>
            <a:bodyPr rtlCol="0" anchor="ctr"/>
            <a:lstStyle/>
            <a:p>
              <a:endParaRPr lang="nl-NL"/>
            </a:p>
          </p:txBody>
        </p:sp>
        <p:grpSp>
          <p:nvGrpSpPr>
            <p:cNvPr id="316" name="Graphic 4">
              <a:extLst>
                <a:ext uri="{FF2B5EF4-FFF2-40B4-BE49-F238E27FC236}">
                  <a16:creationId xmlns:a16="http://schemas.microsoft.com/office/drawing/2014/main" id="{0975647F-28B2-4D1B-85D2-3A56AB452074}"/>
                </a:ext>
              </a:extLst>
            </p:cNvPr>
            <p:cNvGrpSpPr/>
            <p:nvPr/>
          </p:nvGrpSpPr>
          <p:grpSpPr>
            <a:xfrm>
              <a:off x="5001768" y="3774185"/>
              <a:ext cx="217170" cy="181355"/>
              <a:chOff x="5001768" y="3774185"/>
              <a:chExt cx="217170" cy="181355"/>
            </a:xfrm>
            <a:noFill/>
          </p:grpSpPr>
          <p:sp>
            <p:nvSpPr>
              <p:cNvPr id="317" name="Vrije vorm: vorm 316">
                <a:extLst>
                  <a:ext uri="{FF2B5EF4-FFF2-40B4-BE49-F238E27FC236}">
                    <a16:creationId xmlns:a16="http://schemas.microsoft.com/office/drawing/2014/main" id="{10B13406-1313-47BB-8604-486A3B06D3FB}"/>
                  </a:ext>
                </a:extLst>
              </p:cNvPr>
              <p:cNvSpPr/>
              <p:nvPr/>
            </p:nvSpPr>
            <p:spPr>
              <a:xfrm>
                <a:off x="5128260" y="3774185"/>
                <a:ext cx="90678" cy="181355"/>
              </a:xfrm>
              <a:custGeom>
                <a:avLst/>
                <a:gdLst>
                  <a:gd name="connsiteX0" fmla="*/ 0 w 90678"/>
                  <a:gd name="connsiteY0" fmla="*/ 0 h 181355"/>
                  <a:gd name="connsiteX1" fmla="*/ 90678 w 90678"/>
                  <a:gd name="connsiteY1" fmla="*/ 90678 h 181355"/>
                  <a:gd name="connsiteX2" fmla="*/ 0 w 90678"/>
                  <a:gd name="connsiteY2" fmla="*/ 181356 h 181355"/>
                </a:gdLst>
                <a:ahLst/>
                <a:cxnLst>
                  <a:cxn ang="0">
                    <a:pos x="connsiteX0" y="connsiteY0"/>
                  </a:cxn>
                  <a:cxn ang="0">
                    <a:pos x="connsiteX1" y="connsiteY1"/>
                  </a:cxn>
                  <a:cxn ang="0">
                    <a:pos x="connsiteX2" y="connsiteY2"/>
                  </a:cxn>
                </a:cxnLst>
                <a:rect l="l" t="t" r="r" b="b"/>
                <a:pathLst>
                  <a:path w="90678" h="181355">
                    <a:moveTo>
                      <a:pt x="0" y="0"/>
                    </a:moveTo>
                    <a:lnTo>
                      <a:pt x="90678" y="90678"/>
                    </a:lnTo>
                    <a:lnTo>
                      <a:pt x="0" y="181356"/>
                    </a:lnTo>
                  </a:path>
                </a:pathLst>
              </a:custGeom>
              <a:noFill/>
              <a:ln w="15240" cap="rnd">
                <a:solidFill>
                  <a:srgbClr val="FFFFFF"/>
                </a:solidFill>
                <a:prstDash val="solid"/>
                <a:round/>
              </a:ln>
            </p:spPr>
            <p:txBody>
              <a:bodyPr rtlCol="0" anchor="ctr"/>
              <a:lstStyle/>
              <a:p>
                <a:endParaRPr lang="nl-NL"/>
              </a:p>
            </p:txBody>
          </p:sp>
          <p:sp>
            <p:nvSpPr>
              <p:cNvPr id="318" name="Vrije vorm: vorm 317">
                <a:extLst>
                  <a:ext uri="{FF2B5EF4-FFF2-40B4-BE49-F238E27FC236}">
                    <a16:creationId xmlns:a16="http://schemas.microsoft.com/office/drawing/2014/main" id="{BCB2D2A8-A12B-469C-ACFD-AC07D3C570D9}"/>
                  </a:ext>
                </a:extLst>
              </p:cNvPr>
              <p:cNvSpPr/>
              <p:nvPr/>
            </p:nvSpPr>
            <p:spPr>
              <a:xfrm>
                <a:off x="5001768" y="3864864"/>
                <a:ext cx="217170" cy="7620"/>
              </a:xfrm>
              <a:custGeom>
                <a:avLst/>
                <a:gdLst>
                  <a:gd name="connsiteX0" fmla="*/ 0 w 217170"/>
                  <a:gd name="connsiteY0" fmla="*/ 0 h 7620"/>
                  <a:gd name="connsiteX1" fmla="*/ 217170 w 217170"/>
                  <a:gd name="connsiteY1" fmla="*/ 0 h 7620"/>
                </a:gdLst>
                <a:ahLst/>
                <a:cxnLst>
                  <a:cxn ang="0">
                    <a:pos x="connsiteX0" y="connsiteY0"/>
                  </a:cxn>
                  <a:cxn ang="0">
                    <a:pos x="connsiteX1" y="connsiteY1"/>
                  </a:cxn>
                </a:cxnLst>
                <a:rect l="l" t="t" r="r" b="b"/>
                <a:pathLst>
                  <a:path w="217170" h="7620">
                    <a:moveTo>
                      <a:pt x="0" y="0"/>
                    </a:moveTo>
                    <a:lnTo>
                      <a:pt x="217170" y="0"/>
                    </a:lnTo>
                  </a:path>
                </a:pathLst>
              </a:custGeom>
              <a:ln w="15240" cap="rnd">
                <a:solidFill>
                  <a:srgbClr val="FFFFFF"/>
                </a:solidFill>
                <a:prstDash val="solid"/>
                <a:round/>
              </a:ln>
            </p:spPr>
            <p:txBody>
              <a:bodyPr rtlCol="0" anchor="ctr"/>
              <a:lstStyle/>
              <a:p>
                <a:endParaRPr lang="nl-NL"/>
              </a:p>
            </p:txBody>
          </p:sp>
        </p:grpSp>
      </p:grpSp>
      <p:grpSp>
        <p:nvGrpSpPr>
          <p:cNvPr id="319" name="Graphic 4">
            <a:extLst>
              <a:ext uri="{FF2B5EF4-FFF2-40B4-BE49-F238E27FC236}">
                <a16:creationId xmlns:a16="http://schemas.microsoft.com/office/drawing/2014/main" id="{0975647F-28B2-4D1B-85D2-3A56AB452074}"/>
              </a:ext>
            </a:extLst>
          </p:cNvPr>
          <p:cNvGrpSpPr/>
          <p:nvPr/>
        </p:nvGrpSpPr>
        <p:grpSpPr>
          <a:xfrm>
            <a:off x="6899148" y="3638642"/>
            <a:ext cx="470915" cy="470916"/>
            <a:chOff x="6952488" y="3629406"/>
            <a:chExt cx="470915" cy="470916"/>
          </a:xfrm>
        </p:grpSpPr>
        <p:sp>
          <p:nvSpPr>
            <p:cNvPr id="320" name="Vrije vorm: vorm 319">
              <a:extLst>
                <a:ext uri="{FF2B5EF4-FFF2-40B4-BE49-F238E27FC236}">
                  <a16:creationId xmlns:a16="http://schemas.microsoft.com/office/drawing/2014/main" id="{E249D4BB-A59C-4739-B2E3-5FB82D06F2D3}"/>
                </a:ext>
              </a:extLst>
            </p:cNvPr>
            <p:cNvSpPr/>
            <p:nvPr/>
          </p:nvSpPr>
          <p:spPr>
            <a:xfrm>
              <a:off x="6952488" y="3629406"/>
              <a:ext cx="470915" cy="470916"/>
            </a:xfrm>
            <a:custGeom>
              <a:avLst/>
              <a:gdLst>
                <a:gd name="connsiteX0" fmla="*/ 470916 w 470915"/>
                <a:gd name="connsiteY0" fmla="*/ 235458 h 470916"/>
                <a:gd name="connsiteX1" fmla="*/ 235458 w 470915"/>
                <a:gd name="connsiteY1" fmla="*/ 470916 h 470916"/>
                <a:gd name="connsiteX2" fmla="*/ 0 w 470915"/>
                <a:gd name="connsiteY2" fmla="*/ 235458 h 470916"/>
                <a:gd name="connsiteX3" fmla="*/ 235458 w 470915"/>
                <a:gd name="connsiteY3" fmla="*/ 0 h 470916"/>
                <a:gd name="connsiteX4" fmla="*/ 470916 w 470915"/>
                <a:gd name="connsiteY4" fmla="*/ 235458 h 47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15" h="470916">
                  <a:moveTo>
                    <a:pt x="470916" y="235458"/>
                  </a:moveTo>
                  <a:cubicBezTo>
                    <a:pt x="470916" y="365498"/>
                    <a:pt x="365498" y="470916"/>
                    <a:pt x="235458" y="470916"/>
                  </a:cubicBezTo>
                  <a:cubicBezTo>
                    <a:pt x="105418" y="470916"/>
                    <a:pt x="0" y="365498"/>
                    <a:pt x="0" y="235458"/>
                  </a:cubicBezTo>
                  <a:cubicBezTo>
                    <a:pt x="0" y="105418"/>
                    <a:pt x="105418" y="0"/>
                    <a:pt x="235458" y="0"/>
                  </a:cubicBezTo>
                  <a:cubicBezTo>
                    <a:pt x="365498" y="0"/>
                    <a:pt x="470916" y="105419"/>
                    <a:pt x="470916" y="235458"/>
                  </a:cubicBezTo>
                  <a:close/>
                </a:path>
              </a:pathLst>
            </a:custGeom>
            <a:solidFill>
              <a:srgbClr val="164193"/>
            </a:solidFill>
            <a:ln w="15240" cap="flat">
              <a:solidFill>
                <a:srgbClr val="FFFFFF"/>
              </a:solidFill>
              <a:prstDash val="solid"/>
              <a:miter/>
            </a:ln>
          </p:spPr>
          <p:txBody>
            <a:bodyPr rtlCol="0" anchor="ctr"/>
            <a:lstStyle/>
            <a:p>
              <a:endParaRPr lang="nl-NL"/>
            </a:p>
          </p:txBody>
        </p:sp>
        <p:grpSp>
          <p:nvGrpSpPr>
            <p:cNvPr id="321" name="Graphic 4">
              <a:extLst>
                <a:ext uri="{FF2B5EF4-FFF2-40B4-BE49-F238E27FC236}">
                  <a16:creationId xmlns:a16="http://schemas.microsoft.com/office/drawing/2014/main" id="{0975647F-28B2-4D1B-85D2-3A56AB452074}"/>
                </a:ext>
              </a:extLst>
            </p:cNvPr>
            <p:cNvGrpSpPr/>
            <p:nvPr/>
          </p:nvGrpSpPr>
          <p:grpSpPr>
            <a:xfrm>
              <a:off x="7078980" y="3774185"/>
              <a:ext cx="217932" cy="181355"/>
              <a:chOff x="7078980" y="3774185"/>
              <a:chExt cx="217932" cy="181355"/>
            </a:xfrm>
            <a:noFill/>
          </p:grpSpPr>
          <p:sp>
            <p:nvSpPr>
              <p:cNvPr id="322" name="Vrije vorm: vorm 321">
                <a:extLst>
                  <a:ext uri="{FF2B5EF4-FFF2-40B4-BE49-F238E27FC236}">
                    <a16:creationId xmlns:a16="http://schemas.microsoft.com/office/drawing/2014/main" id="{1EC39295-D0A2-4AEC-A553-48EE6F7C6DE0}"/>
                  </a:ext>
                </a:extLst>
              </p:cNvPr>
              <p:cNvSpPr/>
              <p:nvPr/>
            </p:nvSpPr>
            <p:spPr>
              <a:xfrm>
                <a:off x="7206234" y="3774185"/>
                <a:ext cx="90677" cy="181355"/>
              </a:xfrm>
              <a:custGeom>
                <a:avLst/>
                <a:gdLst>
                  <a:gd name="connsiteX0" fmla="*/ 0 w 90677"/>
                  <a:gd name="connsiteY0" fmla="*/ 0 h 181355"/>
                  <a:gd name="connsiteX1" fmla="*/ 90678 w 90677"/>
                  <a:gd name="connsiteY1" fmla="*/ 90678 h 181355"/>
                  <a:gd name="connsiteX2" fmla="*/ 0 w 90677"/>
                  <a:gd name="connsiteY2" fmla="*/ 181356 h 181355"/>
                </a:gdLst>
                <a:ahLst/>
                <a:cxnLst>
                  <a:cxn ang="0">
                    <a:pos x="connsiteX0" y="connsiteY0"/>
                  </a:cxn>
                  <a:cxn ang="0">
                    <a:pos x="connsiteX1" y="connsiteY1"/>
                  </a:cxn>
                  <a:cxn ang="0">
                    <a:pos x="connsiteX2" y="connsiteY2"/>
                  </a:cxn>
                </a:cxnLst>
                <a:rect l="l" t="t" r="r" b="b"/>
                <a:pathLst>
                  <a:path w="90677" h="181355">
                    <a:moveTo>
                      <a:pt x="0" y="0"/>
                    </a:moveTo>
                    <a:lnTo>
                      <a:pt x="90678" y="90678"/>
                    </a:lnTo>
                    <a:lnTo>
                      <a:pt x="0" y="181356"/>
                    </a:lnTo>
                  </a:path>
                </a:pathLst>
              </a:custGeom>
              <a:noFill/>
              <a:ln w="15240" cap="rnd">
                <a:solidFill>
                  <a:srgbClr val="FFFFFF"/>
                </a:solidFill>
                <a:prstDash val="solid"/>
                <a:round/>
              </a:ln>
            </p:spPr>
            <p:txBody>
              <a:bodyPr rtlCol="0" anchor="ctr"/>
              <a:lstStyle/>
              <a:p>
                <a:endParaRPr lang="nl-NL"/>
              </a:p>
            </p:txBody>
          </p:sp>
          <p:sp>
            <p:nvSpPr>
              <p:cNvPr id="323" name="Vrije vorm: vorm 322">
                <a:extLst>
                  <a:ext uri="{FF2B5EF4-FFF2-40B4-BE49-F238E27FC236}">
                    <a16:creationId xmlns:a16="http://schemas.microsoft.com/office/drawing/2014/main" id="{6F7AA329-4563-4B9A-9488-10916EC427CA}"/>
                  </a:ext>
                </a:extLst>
              </p:cNvPr>
              <p:cNvSpPr/>
              <p:nvPr/>
            </p:nvSpPr>
            <p:spPr>
              <a:xfrm>
                <a:off x="7078980" y="3864864"/>
                <a:ext cx="217932" cy="7620"/>
              </a:xfrm>
              <a:custGeom>
                <a:avLst/>
                <a:gdLst>
                  <a:gd name="connsiteX0" fmla="*/ 0 w 217932"/>
                  <a:gd name="connsiteY0" fmla="*/ 0 h 7620"/>
                  <a:gd name="connsiteX1" fmla="*/ 217932 w 217932"/>
                  <a:gd name="connsiteY1" fmla="*/ 0 h 7620"/>
                </a:gdLst>
                <a:ahLst/>
                <a:cxnLst>
                  <a:cxn ang="0">
                    <a:pos x="connsiteX0" y="connsiteY0"/>
                  </a:cxn>
                  <a:cxn ang="0">
                    <a:pos x="connsiteX1" y="connsiteY1"/>
                  </a:cxn>
                </a:cxnLst>
                <a:rect l="l" t="t" r="r" b="b"/>
                <a:pathLst>
                  <a:path w="217932" h="7620">
                    <a:moveTo>
                      <a:pt x="0" y="0"/>
                    </a:moveTo>
                    <a:lnTo>
                      <a:pt x="217932" y="0"/>
                    </a:lnTo>
                  </a:path>
                </a:pathLst>
              </a:custGeom>
              <a:ln w="15240" cap="rnd">
                <a:solidFill>
                  <a:srgbClr val="FFFFFF"/>
                </a:solidFill>
                <a:prstDash val="solid"/>
                <a:round/>
              </a:ln>
            </p:spPr>
            <p:txBody>
              <a:bodyPr rtlCol="0" anchor="ctr"/>
              <a:lstStyle/>
              <a:p>
                <a:endParaRPr lang="nl-NL"/>
              </a:p>
            </p:txBody>
          </p:sp>
        </p:grpSp>
      </p:grpSp>
      <p:grpSp>
        <p:nvGrpSpPr>
          <p:cNvPr id="324" name="Graphic 4">
            <a:extLst>
              <a:ext uri="{FF2B5EF4-FFF2-40B4-BE49-F238E27FC236}">
                <a16:creationId xmlns:a16="http://schemas.microsoft.com/office/drawing/2014/main" id="{0975647F-28B2-4D1B-85D2-3A56AB452074}"/>
              </a:ext>
            </a:extLst>
          </p:cNvPr>
          <p:cNvGrpSpPr/>
          <p:nvPr/>
        </p:nvGrpSpPr>
        <p:grpSpPr>
          <a:xfrm>
            <a:off x="8976360" y="3638642"/>
            <a:ext cx="470916" cy="470916"/>
            <a:chOff x="9029700" y="3629406"/>
            <a:chExt cx="470916" cy="470916"/>
          </a:xfrm>
        </p:grpSpPr>
        <p:sp>
          <p:nvSpPr>
            <p:cNvPr id="325" name="Vrije vorm: vorm 324">
              <a:extLst>
                <a:ext uri="{FF2B5EF4-FFF2-40B4-BE49-F238E27FC236}">
                  <a16:creationId xmlns:a16="http://schemas.microsoft.com/office/drawing/2014/main" id="{F7F76A75-721B-46BD-82AF-D81377DA40D9}"/>
                </a:ext>
              </a:extLst>
            </p:cNvPr>
            <p:cNvSpPr/>
            <p:nvPr/>
          </p:nvSpPr>
          <p:spPr>
            <a:xfrm>
              <a:off x="9029700" y="3629406"/>
              <a:ext cx="470916" cy="470916"/>
            </a:xfrm>
            <a:custGeom>
              <a:avLst/>
              <a:gdLst>
                <a:gd name="connsiteX0" fmla="*/ 470916 w 470916"/>
                <a:gd name="connsiteY0" fmla="*/ 235458 h 470916"/>
                <a:gd name="connsiteX1" fmla="*/ 235458 w 470916"/>
                <a:gd name="connsiteY1" fmla="*/ 470916 h 470916"/>
                <a:gd name="connsiteX2" fmla="*/ 0 w 470916"/>
                <a:gd name="connsiteY2" fmla="*/ 235458 h 470916"/>
                <a:gd name="connsiteX3" fmla="*/ 235458 w 470916"/>
                <a:gd name="connsiteY3" fmla="*/ 0 h 470916"/>
                <a:gd name="connsiteX4" fmla="*/ 470916 w 470916"/>
                <a:gd name="connsiteY4" fmla="*/ 235458 h 47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16" h="470916">
                  <a:moveTo>
                    <a:pt x="470916" y="235458"/>
                  </a:moveTo>
                  <a:cubicBezTo>
                    <a:pt x="470916" y="365498"/>
                    <a:pt x="365499" y="470916"/>
                    <a:pt x="235458" y="470916"/>
                  </a:cubicBezTo>
                  <a:cubicBezTo>
                    <a:pt x="105419" y="470916"/>
                    <a:pt x="0" y="365498"/>
                    <a:pt x="0" y="235458"/>
                  </a:cubicBezTo>
                  <a:cubicBezTo>
                    <a:pt x="0" y="105418"/>
                    <a:pt x="105418" y="0"/>
                    <a:pt x="235458" y="0"/>
                  </a:cubicBezTo>
                  <a:cubicBezTo>
                    <a:pt x="365498" y="0"/>
                    <a:pt x="470916" y="105419"/>
                    <a:pt x="470916" y="235458"/>
                  </a:cubicBezTo>
                  <a:close/>
                </a:path>
              </a:pathLst>
            </a:custGeom>
            <a:solidFill>
              <a:srgbClr val="164193"/>
            </a:solidFill>
            <a:ln w="15240" cap="flat">
              <a:solidFill>
                <a:srgbClr val="FFFFFF"/>
              </a:solidFill>
              <a:prstDash val="solid"/>
              <a:miter/>
            </a:ln>
          </p:spPr>
          <p:txBody>
            <a:bodyPr rtlCol="0" anchor="ctr"/>
            <a:lstStyle/>
            <a:p>
              <a:endParaRPr lang="nl-NL"/>
            </a:p>
          </p:txBody>
        </p:sp>
        <p:grpSp>
          <p:nvGrpSpPr>
            <p:cNvPr id="326" name="Graphic 4">
              <a:extLst>
                <a:ext uri="{FF2B5EF4-FFF2-40B4-BE49-F238E27FC236}">
                  <a16:creationId xmlns:a16="http://schemas.microsoft.com/office/drawing/2014/main" id="{0975647F-28B2-4D1B-85D2-3A56AB452074}"/>
                </a:ext>
              </a:extLst>
            </p:cNvPr>
            <p:cNvGrpSpPr/>
            <p:nvPr/>
          </p:nvGrpSpPr>
          <p:grpSpPr>
            <a:xfrm>
              <a:off x="9156192" y="3774185"/>
              <a:ext cx="217932" cy="181355"/>
              <a:chOff x="9156192" y="3774185"/>
              <a:chExt cx="217932" cy="181355"/>
            </a:xfrm>
            <a:noFill/>
          </p:grpSpPr>
          <p:sp>
            <p:nvSpPr>
              <p:cNvPr id="327" name="Vrije vorm: vorm 326">
                <a:extLst>
                  <a:ext uri="{FF2B5EF4-FFF2-40B4-BE49-F238E27FC236}">
                    <a16:creationId xmlns:a16="http://schemas.microsoft.com/office/drawing/2014/main" id="{0EEAE905-1280-4140-B5D9-D80CDC6798BB}"/>
                  </a:ext>
                </a:extLst>
              </p:cNvPr>
              <p:cNvSpPr/>
              <p:nvPr/>
            </p:nvSpPr>
            <p:spPr>
              <a:xfrm>
                <a:off x="9283446" y="3774185"/>
                <a:ext cx="90677" cy="181355"/>
              </a:xfrm>
              <a:custGeom>
                <a:avLst/>
                <a:gdLst>
                  <a:gd name="connsiteX0" fmla="*/ 0 w 90677"/>
                  <a:gd name="connsiteY0" fmla="*/ 0 h 181355"/>
                  <a:gd name="connsiteX1" fmla="*/ 90677 w 90677"/>
                  <a:gd name="connsiteY1" fmla="*/ 90678 h 181355"/>
                  <a:gd name="connsiteX2" fmla="*/ 0 w 90677"/>
                  <a:gd name="connsiteY2" fmla="*/ 181356 h 181355"/>
                </a:gdLst>
                <a:ahLst/>
                <a:cxnLst>
                  <a:cxn ang="0">
                    <a:pos x="connsiteX0" y="connsiteY0"/>
                  </a:cxn>
                  <a:cxn ang="0">
                    <a:pos x="connsiteX1" y="connsiteY1"/>
                  </a:cxn>
                  <a:cxn ang="0">
                    <a:pos x="connsiteX2" y="connsiteY2"/>
                  </a:cxn>
                </a:cxnLst>
                <a:rect l="l" t="t" r="r" b="b"/>
                <a:pathLst>
                  <a:path w="90677" h="181355">
                    <a:moveTo>
                      <a:pt x="0" y="0"/>
                    </a:moveTo>
                    <a:lnTo>
                      <a:pt x="90677" y="90678"/>
                    </a:lnTo>
                    <a:lnTo>
                      <a:pt x="0" y="181356"/>
                    </a:lnTo>
                  </a:path>
                </a:pathLst>
              </a:custGeom>
              <a:noFill/>
              <a:ln w="15240" cap="rnd">
                <a:solidFill>
                  <a:srgbClr val="FFFFFF"/>
                </a:solidFill>
                <a:prstDash val="solid"/>
                <a:round/>
              </a:ln>
            </p:spPr>
            <p:txBody>
              <a:bodyPr rtlCol="0" anchor="ctr"/>
              <a:lstStyle/>
              <a:p>
                <a:endParaRPr lang="nl-NL"/>
              </a:p>
            </p:txBody>
          </p:sp>
          <p:sp>
            <p:nvSpPr>
              <p:cNvPr id="328" name="Vrije vorm: vorm 327">
                <a:extLst>
                  <a:ext uri="{FF2B5EF4-FFF2-40B4-BE49-F238E27FC236}">
                    <a16:creationId xmlns:a16="http://schemas.microsoft.com/office/drawing/2014/main" id="{0C269CF2-4D25-491D-A181-CB844879E8AC}"/>
                  </a:ext>
                </a:extLst>
              </p:cNvPr>
              <p:cNvSpPr/>
              <p:nvPr/>
            </p:nvSpPr>
            <p:spPr>
              <a:xfrm>
                <a:off x="9156192" y="3864864"/>
                <a:ext cx="217932" cy="7620"/>
              </a:xfrm>
              <a:custGeom>
                <a:avLst/>
                <a:gdLst>
                  <a:gd name="connsiteX0" fmla="*/ 0 w 217932"/>
                  <a:gd name="connsiteY0" fmla="*/ 0 h 7620"/>
                  <a:gd name="connsiteX1" fmla="*/ 217932 w 217932"/>
                  <a:gd name="connsiteY1" fmla="*/ 0 h 7620"/>
                </a:gdLst>
                <a:ahLst/>
                <a:cxnLst>
                  <a:cxn ang="0">
                    <a:pos x="connsiteX0" y="connsiteY0"/>
                  </a:cxn>
                  <a:cxn ang="0">
                    <a:pos x="connsiteX1" y="connsiteY1"/>
                  </a:cxn>
                </a:cxnLst>
                <a:rect l="l" t="t" r="r" b="b"/>
                <a:pathLst>
                  <a:path w="217932" h="7620">
                    <a:moveTo>
                      <a:pt x="0" y="0"/>
                    </a:moveTo>
                    <a:lnTo>
                      <a:pt x="217932" y="0"/>
                    </a:lnTo>
                  </a:path>
                </a:pathLst>
              </a:custGeom>
              <a:ln w="15240" cap="rnd">
                <a:solidFill>
                  <a:srgbClr val="FFFFFF"/>
                </a:solidFill>
                <a:prstDash val="solid"/>
                <a:round/>
              </a:ln>
            </p:spPr>
            <p:txBody>
              <a:bodyPr rtlCol="0" anchor="ctr"/>
              <a:lstStyle/>
              <a:p>
                <a:endParaRPr lang="nl-NL"/>
              </a:p>
            </p:txBody>
          </p:sp>
        </p:grpSp>
      </p:grpSp>
      <p:sp>
        <p:nvSpPr>
          <p:cNvPr id="347" name="Tijdelijke aanduiding voor tekst 182">
            <a:extLst>
              <a:ext uri="{FF2B5EF4-FFF2-40B4-BE49-F238E27FC236}">
                <a16:creationId xmlns:a16="http://schemas.microsoft.com/office/drawing/2014/main" id="{6FCC03A8-D8C2-491E-9C56-B013CBA6B906}"/>
              </a:ext>
            </a:extLst>
          </p:cNvPr>
          <p:cNvSpPr>
            <a:spLocks noGrp="1"/>
          </p:cNvSpPr>
          <p:nvPr>
            <p:ph type="body" sz="quarter" idx="34"/>
          </p:nvPr>
        </p:nvSpPr>
        <p:spPr>
          <a:xfrm>
            <a:off x="1065529" y="4515519"/>
            <a:ext cx="1746780" cy="1776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48" name="Tijdelijke aanduiding voor tekst 182">
            <a:extLst>
              <a:ext uri="{FF2B5EF4-FFF2-40B4-BE49-F238E27FC236}">
                <a16:creationId xmlns:a16="http://schemas.microsoft.com/office/drawing/2014/main" id="{4264584F-A96A-4210-B3C9-52C2D0BA75F9}"/>
              </a:ext>
            </a:extLst>
          </p:cNvPr>
          <p:cNvSpPr>
            <a:spLocks noGrp="1"/>
          </p:cNvSpPr>
          <p:nvPr>
            <p:ph type="body" sz="quarter" idx="35"/>
          </p:nvPr>
        </p:nvSpPr>
        <p:spPr>
          <a:xfrm>
            <a:off x="3145017" y="2057854"/>
            <a:ext cx="1746780" cy="1370838"/>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49" name="Tijdelijke aanduiding voor tekst 182">
            <a:extLst>
              <a:ext uri="{FF2B5EF4-FFF2-40B4-BE49-F238E27FC236}">
                <a16:creationId xmlns:a16="http://schemas.microsoft.com/office/drawing/2014/main" id="{7CD93BD0-4687-4D26-90E8-789C37A5B39A}"/>
              </a:ext>
            </a:extLst>
          </p:cNvPr>
          <p:cNvSpPr>
            <a:spLocks noGrp="1"/>
          </p:cNvSpPr>
          <p:nvPr>
            <p:ph type="body" sz="quarter" idx="36"/>
          </p:nvPr>
        </p:nvSpPr>
        <p:spPr>
          <a:xfrm>
            <a:off x="7299821" y="2057853"/>
            <a:ext cx="1746780" cy="1370838"/>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50" name="Tijdelijke aanduiding voor tekst 182">
            <a:extLst>
              <a:ext uri="{FF2B5EF4-FFF2-40B4-BE49-F238E27FC236}">
                <a16:creationId xmlns:a16="http://schemas.microsoft.com/office/drawing/2014/main" id="{554F7520-FC80-4BC1-8CE2-B7C6CE52DD75}"/>
              </a:ext>
            </a:extLst>
          </p:cNvPr>
          <p:cNvSpPr>
            <a:spLocks noGrp="1"/>
          </p:cNvSpPr>
          <p:nvPr>
            <p:ph type="body" sz="quarter" idx="37"/>
          </p:nvPr>
        </p:nvSpPr>
        <p:spPr>
          <a:xfrm>
            <a:off x="5222609" y="4515519"/>
            <a:ext cx="1746780" cy="1776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51" name="Tijdelijke aanduiding voor tekst 182">
            <a:extLst>
              <a:ext uri="{FF2B5EF4-FFF2-40B4-BE49-F238E27FC236}">
                <a16:creationId xmlns:a16="http://schemas.microsoft.com/office/drawing/2014/main" id="{9E36E286-BE1F-421E-B015-B8E1B7AE3A83}"/>
              </a:ext>
            </a:extLst>
          </p:cNvPr>
          <p:cNvSpPr>
            <a:spLocks noGrp="1"/>
          </p:cNvSpPr>
          <p:nvPr>
            <p:ph type="body" sz="quarter" idx="38"/>
          </p:nvPr>
        </p:nvSpPr>
        <p:spPr>
          <a:xfrm>
            <a:off x="9377414" y="4515519"/>
            <a:ext cx="1746780" cy="1776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52" name="Tijdelijke aanduiding voor afbeelding 265">
            <a:extLst>
              <a:ext uri="{FF2B5EF4-FFF2-40B4-BE49-F238E27FC236}">
                <a16:creationId xmlns:a16="http://schemas.microsoft.com/office/drawing/2014/main" id="{737FA19C-1811-4E92-82C4-11BC4712FB8B}"/>
              </a:ext>
            </a:extLst>
          </p:cNvPr>
          <p:cNvSpPr>
            <a:spLocks noGrp="1"/>
          </p:cNvSpPr>
          <p:nvPr>
            <p:ph type="pic" sz="quarter" idx="39"/>
          </p:nvPr>
        </p:nvSpPr>
        <p:spPr>
          <a:xfrm>
            <a:off x="1390280" y="2235708"/>
            <a:ext cx="1097279" cy="1097279"/>
          </a:xfrm>
          <a:custGeom>
            <a:avLst/>
            <a:gdLst>
              <a:gd name="connsiteX0" fmla="*/ 635249 w 1270498"/>
              <a:gd name="connsiteY0" fmla="*/ 0 h 1270498"/>
              <a:gd name="connsiteX1" fmla="*/ 1270498 w 1270498"/>
              <a:gd name="connsiteY1" fmla="*/ 635249 h 1270498"/>
              <a:gd name="connsiteX2" fmla="*/ 635249 w 1270498"/>
              <a:gd name="connsiteY2" fmla="*/ 1270498 h 1270498"/>
              <a:gd name="connsiteX3" fmla="*/ 0 w 1270498"/>
              <a:gd name="connsiteY3" fmla="*/ 635249 h 1270498"/>
              <a:gd name="connsiteX4" fmla="*/ 635249 w 1270498"/>
              <a:gd name="connsiteY4" fmla="*/ 0 h 127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98" h="1270498">
                <a:moveTo>
                  <a:pt x="635249" y="0"/>
                </a:moveTo>
                <a:cubicBezTo>
                  <a:pt x="986087" y="0"/>
                  <a:pt x="1270498" y="284411"/>
                  <a:pt x="1270498" y="635249"/>
                </a:cubicBezTo>
                <a:cubicBezTo>
                  <a:pt x="1270498" y="986087"/>
                  <a:pt x="986087" y="1270498"/>
                  <a:pt x="635249" y="1270498"/>
                </a:cubicBezTo>
                <a:cubicBezTo>
                  <a:pt x="284411" y="1270498"/>
                  <a:pt x="0" y="986087"/>
                  <a:pt x="0" y="635249"/>
                </a:cubicBezTo>
                <a:cubicBezTo>
                  <a:pt x="0" y="284411"/>
                  <a:pt x="284411" y="0"/>
                  <a:pt x="635249" y="0"/>
                </a:cubicBezTo>
                <a:close/>
              </a:path>
            </a:pathLst>
          </a:custGeom>
        </p:spPr>
        <p:txBody>
          <a:bodyPr vert="horz" wrap="square" lIns="0" tIns="0" rIns="0" bIns="0" rtlCol="0" anchor="ctr">
            <a:noAutofit/>
          </a:bodyPr>
          <a:lstStyle>
            <a:lvl1pPr algn="ctr">
              <a:buNone/>
              <a:defRPr lang="nl-NL" sz="900" dirty="0"/>
            </a:lvl1pPr>
          </a:lstStyle>
          <a:p>
            <a:pPr marL="0" lvl="0" indent="0" algn="ctr">
              <a:buNone/>
            </a:pPr>
            <a:endParaRPr lang="nl-NL" dirty="0"/>
          </a:p>
        </p:txBody>
      </p:sp>
      <p:sp>
        <p:nvSpPr>
          <p:cNvPr id="353" name="Tijdelijke aanduiding voor afbeelding 265">
            <a:extLst>
              <a:ext uri="{FF2B5EF4-FFF2-40B4-BE49-F238E27FC236}">
                <a16:creationId xmlns:a16="http://schemas.microsoft.com/office/drawing/2014/main" id="{557B02B5-F19F-4409-A439-793B97A4966B}"/>
              </a:ext>
            </a:extLst>
          </p:cNvPr>
          <p:cNvSpPr>
            <a:spLocks noGrp="1"/>
          </p:cNvSpPr>
          <p:nvPr>
            <p:ph type="pic" sz="quarter" idx="40"/>
          </p:nvPr>
        </p:nvSpPr>
        <p:spPr>
          <a:xfrm>
            <a:off x="5547360" y="2235708"/>
            <a:ext cx="1097279" cy="1097279"/>
          </a:xfrm>
          <a:custGeom>
            <a:avLst/>
            <a:gdLst>
              <a:gd name="connsiteX0" fmla="*/ 635249 w 1270498"/>
              <a:gd name="connsiteY0" fmla="*/ 0 h 1270498"/>
              <a:gd name="connsiteX1" fmla="*/ 1270498 w 1270498"/>
              <a:gd name="connsiteY1" fmla="*/ 635249 h 1270498"/>
              <a:gd name="connsiteX2" fmla="*/ 635249 w 1270498"/>
              <a:gd name="connsiteY2" fmla="*/ 1270498 h 1270498"/>
              <a:gd name="connsiteX3" fmla="*/ 0 w 1270498"/>
              <a:gd name="connsiteY3" fmla="*/ 635249 h 1270498"/>
              <a:gd name="connsiteX4" fmla="*/ 635249 w 1270498"/>
              <a:gd name="connsiteY4" fmla="*/ 0 h 127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98" h="1270498">
                <a:moveTo>
                  <a:pt x="635249" y="0"/>
                </a:moveTo>
                <a:cubicBezTo>
                  <a:pt x="986087" y="0"/>
                  <a:pt x="1270498" y="284411"/>
                  <a:pt x="1270498" y="635249"/>
                </a:cubicBezTo>
                <a:cubicBezTo>
                  <a:pt x="1270498" y="986087"/>
                  <a:pt x="986087" y="1270498"/>
                  <a:pt x="635249" y="1270498"/>
                </a:cubicBezTo>
                <a:cubicBezTo>
                  <a:pt x="284411" y="1270498"/>
                  <a:pt x="0" y="986087"/>
                  <a:pt x="0" y="635249"/>
                </a:cubicBezTo>
                <a:cubicBezTo>
                  <a:pt x="0" y="284411"/>
                  <a:pt x="284411" y="0"/>
                  <a:pt x="635249" y="0"/>
                </a:cubicBezTo>
                <a:close/>
              </a:path>
            </a:pathLst>
          </a:custGeom>
        </p:spPr>
        <p:txBody>
          <a:bodyPr vert="horz" wrap="square" lIns="0" tIns="0" rIns="0" bIns="0" rtlCol="0" anchor="ctr">
            <a:noAutofit/>
          </a:bodyPr>
          <a:lstStyle>
            <a:lvl1pPr algn="ctr">
              <a:buNone/>
              <a:defRPr lang="nl-NL" sz="900" dirty="0"/>
            </a:lvl1pPr>
          </a:lstStyle>
          <a:p>
            <a:pPr marL="0" lvl="0" indent="0" algn="ctr">
              <a:buNone/>
            </a:pPr>
            <a:endParaRPr lang="nl-NL" dirty="0"/>
          </a:p>
        </p:txBody>
      </p:sp>
      <p:sp>
        <p:nvSpPr>
          <p:cNvPr id="354" name="Tijdelijke aanduiding voor afbeelding 265">
            <a:extLst>
              <a:ext uri="{FF2B5EF4-FFF2-40B4-BE49-F238E27FC236}">
                <a16:creationId xmlns:a16="http://schemas.microsoft.com/office/drawing/2014/main" id="{C8271983-2D9C-4ECC-B2C2-4FEFAFA81976}"/>
              </a:ext>
            </a:extLst>
          </p:cNvPr>
          <p:cNvSpPr>
            <a:spLocks noGrp="1"/>
          </p:cNvSpPr>
          <p:nvPr>
            <p:ph type="pic" sz="quarter" idx="41"/>
          </p:nvPr>
        </p:nvSpPr>
        <p:spPr>
          <a:xfrm>
            <a:off x="9702165" y="2235708"/>
            <a:ext cx="1097279" cy="1097279"/>
          </a:xfrm>
          <a:custGeom>
            <a:avLst/>
            <a:gdLst>
              <a:gd name="connsiteX0" fmla="*/ 635249 w 1270498"/>
              <a:gd name="connsiteY0" fmla="*/ 0 h 1270498"/>
              <a:gd name="connsiteX1" fmla="*/ 1270498 w 1270498"/>
              <a:gd name="connsiteY1" fmla="*/ 635249 h 1270498"/>
              <a:gd name="connsiteX2" fmla="*/ 635249 w 1270498"/>
              <a:gd name="connsiteY2" fmla="*/ 1270498 h 1270498"/>
              <a:gd name="connsiteX3" fmla="*/ 0 w 1270498"/>
              <a:gd name="connsiteY3" fmla="*/ 635249 h 1270498"/>
              <a:gd name="connsiteX4" fmla="*/ 635249 w 1270498"/>
              <a:gd name="connsiteY4" fmla="*/ 0 h 127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98" h="1270498">
                <a:moveTo>
                  <a:pt x="635249" y="0"/>
                </a:moveTo>
                <a:cubicBezTo>
                  <a:pt x="986087" y="0"/>
                  <a:pt x="1270498" y="284411"/>
                  <a:pt x="1270498" y="635249"/>
                </a:cubicBezTo>
                <a:cubicBezTo>
                  <a:pt x="1270498" y="986087"/>
                  <a:pt x="986087" y="1270498"/>
                  <a:pt x="635249" y="1270498"/>
                </a:cubicBezTo>
                <a:cubicBezTo>
                  <a:pt x="284411" y="1270498"/>
                  <a:pt x="0" y="986087"/>
                  <a:pt x="0" y="635249"/>
                </a:cubicBezTo>
                <a:cubicBezTo>
                  <a:pt x="0" y="284411"/>
                  <a:pt x="284411" y="0"/>
                  <a:pt x="635249" y="0"/>
                </a:cubicBezTo>
                <a:close/>
              </a:path>
            </a:pathLst>
          </a:custGeom>
        </p:spPr>
        <p:txBody>
          <a:bodyPr vert="horz" wrap="square" lIns="0" tIns="0" rIns="0" bIns="0" rtlCol="0" anchor="ctr">
            <a:noAutofit/>
          </a:bodyPr>
          <a:lstStyle>
            <a:lvl1pPr algn="ctr">
              <a:buNone/>
              <a:defRPr lang="nl-NL" sz="900" dirty="0"/>
            </a:lvl1pPr>
          </a:lstStyle>
          <a:p>
            <a:pPr marL="0" lvl="0" indent="0" algn="ctr">
              <a:buNone/>
            </a:pPr>
            <a:endParaRPr lang="nl-NL" dirty="0"/>
          </a:p>
        </p:txBody>
      </p:sp>
      <p:sp>
        <p:nvSpPr>
          <p:cNvPr id="355" name="Tijdelijke aanduiding voor afbeelding 265">
            <a:extLst>
              <a:ext uri="{FF2B5EF4-FFF2-40B4-BE49-F238E27FC236}">
                <a16:creationId xmlns:a16="http://schemas.microsoft.com/office/drawing/2014/main" id="{7A88E8DD-CFAA-4D1D-B697-EC099194DC4F}"/>
              </a:ext>
            </a:extLst>
          </p:cNvPr>
          <p:cNvSpPr>
            <a:spLocks noGrp="1"/>
          </p:cNvSpPr>
          <p:nvPr>
            <p:ph type="pic" sz="quarter" idx="42"/>
          </p:nvPr>
        </p:nvSpPr>
        <p:spPr>
          <a:xfrm>
            <a:off x="3469768" y="4411218"/>
            <a:ext cx="1097279" cy="1097279"/>
          </a:xfrm>
          <a:custGeom>
            <a:avLst/>
            <a:gdLst>
              <a:gd name="connsiteX0" fmla="*/ 635249 w 1270498"/>
              <a:gd name="connsiteY0" fmla="*/ 0 h 1270498"/>
              <a:gd name="connsiteX1" fmla="*/ 1270498 w 1270498"/>
              <a:gd name="connsiteY1" fmla="*/ 635249 h 1270498"/>
              <a:gd name="connsiteX2" fmla="*/ 635249 w 1270498"/>
              <a:gd name="connsiteY2" fmla="*/ 1270498 h 1270498"/>
              <a:gd name="connsiteX3" fmla="*/ 0 w 1270498"/>
              <a:gd name="connsiteY3" fmla="*/ 635249 h 1270498"/>
              <a:gd name="connsiteX4" fmla="*/ 635249 w 1270498"/>
              <a:gd name="connsiteY4" fmla="*/ 0 h 127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98" h="1270498">
                <a:moveTo>
                  <a:pt x="635249" y="0"/>
                </a:moveTo>
                <a:cubicBezTo>
                  <a:pt x="986087" y="0"/>
                  <a:pt x="1270498" y="284411"/>
                  <a:pt x="1270498" y="635249"/>
                </a:cubicBezTo>
                <a:cubicBezTo>
                  <a:pt x="1270498" y="986087"/>
                  <a:pt x="986087" y="1270498"/>
                  <a:pt x="635249" y="1270498"/>
                </a:cubicBezTo>
                <a:cubicBezTo>
                  <a:pt x="284411" y="1270498"/>
                  <a:pt x="0" y="986087"/>
                  <a:pt x="0" y="635249"/>
                </a:cubicBezTo>
                <a:cubicBezTo>
                  <a:pt x="0" y="284411"/>
                  <a:pt x="284411" y="0"/>
                  <a:pt x="635249" y="0"/>
                </a:cubicBezTo>
                <a:close/>
              </a:path>
            </a:pathLst>
          </a:custGeom>
        </p:spPr>
        <p:txBody>
          <a:bodyPr vert="horz" wrap="square" lIns="0" tIns="0" rIns="0" bIns="0" rtlCol="0" anchor="ctr">
            <a:noAutofit/>
          </a:bodyPr>
          <a:lstStyle>
            <a:lvl1pPr algn="ctr">
              <a:buNone/>
              <a:defRPr lang="nl-NL" sz="900" dirty="0"/>
            </a:lvl1pPr>
          </a:lstStyle>
          <a:p>
            <a:pPr marL="0" lvl="0" indent="0" algn="ctr">
              <a:buNone/>
            </a:pPr>
            <a:endParaRPr lang="nl-NL" dirty="0"/>
          </a:p>
        </p:txBody>
      </p:sp>
      <p:sp>
        <p:nvSpPr>
          <p:cNvPr id="356" name="Tijdelijke aanduiding voor afbeelding 265">
            <a:extLst>
              <a:ext uri="{FF2B5EF4-FFF2-40B4-BE49-F238E27FC236}">
                <a16:creationId xmlns:a16="http://schemas.microsoft.com/office/drawing/2014/main" id="{4468A45F-B747-41E8-B84A-9DC34E065F20}"/>
              </a:ext>
            </a:extLst>
          </p:cNvPr>
          <p:cNvSpPr>
            <a:spLocks noGrp="1"/>
          </p:cNvSpPr>
          <p:nvPr>
            <p:ph type="pic" sz="quarter" idx="43"/>
          </p:nvPr>
        </p:nvSpPr>
        <p:spPr>
          <a:xfrm>
            <a:off x="7624572" y="4411218"/>
            <a:ext cx="1097279" cy="1097279"/>
          </a:xfrm>
          <a:custGeom>
            <a:avLst/>
            <a:gdLst>
              <a:gd name="connsiteX0" fmla="*/ 635249 w 1270498"/>
              <a:gd name="connsiteY0" fmla="*/ 0 h 1270498"/>
              <a:gd name="connsiteX1" fmla="*/ 1270498 w 1270498"/>
              <a:gd name="connsiteY1" fmla="*/ 635249 h 1270498"/>
              <a:gd name="connsiteX2" fmla="*/ 635249 w 1270498"/>
              <a:gd name="connsiteY2" fmla="*/ 1270498 h 1270498"/>
              <a:gd name="connsiteX3" fmla="*/ 0 w 1270498"/>
              <a:gd name="connsiteY3" fmla="*/ 635249 h 1270498"/>
              <a:gd name="connsiteX4" fmla="*/ 635249 w 1270498"/>
              <a:gd name="connsiteY4" fmla="*/ 0 h 127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98" h="1270498">
                <a:moveTo>
                  <a:pt x="635249" y="0"/>
                </a:moveTo>
                <a:cubicBezTo>
                  <a:pt x="986087" y="0"/>
                  <a:pt x="1270498" y="284411"/>
                  <a:pt x="1270498" y="635249"/>
                </a:cubicBezTo>
                <a:cubicBezTo>
                  <a:pt x="1270498" y="986087"/>
                  <a:pt x="986087" y="1270498"/>
                  <a:pt x="635249" y="1270498"/>
                </a:cubicBezTo>
                <a:cubicBezTo>
                  <a:pt x="284411" y="1270498"/>
                  <a:pt x="0" y="986087"/>
                  <a:pt x="0" y="635249"/>
                </a:cubicBezTo>
                <a:cubicBezTo>
                  <a:pt x="0" y="284411"/>
                  <a:pt x="284411" y="0"/>
                  <a:pt x="635249" y="0"/>
                </a:cubicBezTo>
                <a:close/>
              </a:path>
            </a:pathLst>
          </a:custGeom>
        </p:spPr>
        <p:txBody>
          <a:bodyPr vert="horz" wrap="square" lIns="0" tIns="0" rIns="0" bIns="0" rtlCol="0" anchor="ctr">
            <a:noAutofit/>
          </a:bodyPr>
          <a:lstStyle>
            <a:lvl1pPr algn="ctr">
              <a:buNone/>
              <a:defRPr lang="nl-NL" sz="900" dirty="0"/>
            </a:lvl1pPr>
          </a:lstStyle>
          <a:p>
            <a:pPr marL="0" lvl="0" indent="0" algn="ctr">
              <a:buNone/>
            </a:pPr>
            <a:endParaRPr lang="nl-NL" dirty="0"/>
          </a:p>
        </p:txBody>
      </p:sp>
      <p:pic>
        <p:nvPicPr>
          <p:cNvPr id="82" name="Afbeelding 81">
            <a:extLst>
              <a:ext uri="{FF2B5EF4-FFF2-40B4-BE49-F238E27FC236}">
                <a16:creationId xmlns:a16="http://schemas.microsoft.com/office/drawing/2014/main" id="{E607E5B8-0FFC-4B03-B025-E6C178C028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1255003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jdlijn 4">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AC40C854-DDD7-458E-8270-0D9CA4C49867}"/>
              </a:ext>
            </a:extLst>
          </p:cNvPr>
          <p:cNvSpPr/>
          <p:nvPr/>
        </p:nvSpPr>
        <p:spPr>
          <a:xfrm>
            <a:off x="0" y="0"/>
            <a:ext cx="12192000" cy="1370838"/>
          </a:xfrm>
          <a:custGeom>
            <a:avLst/>
            <a:gdLst>
              <a:gd name="connsiteX0" fmla="*/ 0 w 12192000"/>
              <a:gd name="connsiteY0" fmla="*/ 0 h 1370838"/>
              <a:gd name="connsiteX1" fmla="*/ 12192000 w 12192000"/>
              <a:gd name="connsiteY1" fmla="*/ 0 h 1370838"/>
              <a:gd name="connsiteX2" fmla="*/ 12192000 w 12192000"/>
              <a:gd name="connsiteY2" fmla="*/ 1370838 h 1370838"/>
              <a:gd name="connsiteX3" fmla="*/ 0 w 12192000"/>
              <a:gd name="connsiteY3" fmla="*/ 1370838 h 1370838"/>
            </a:gdLst>
            <a:ahLst/>
            <a:cxnLst>
              <a:cxn ang="0">
                <a:pos x="connsiteX0" y="connsiteY0"/>
              </a:cxn>
              <a:cxn ang="0">
                <a:pos x="connsiteX1" y="connsiteY1"/>
              </a:cxn>
              <a:cxn ang="0">
                <a:pos x="connsiteX2" y="connsiteY2"/>
              </a:cxn>
              <a:cxn ang="0">
                <a:pos x="connsiteX3" y="connsiteY3"/>
              </a:cxn>
            </a:cxnLst>
            <a:rect l="l" t="t" r="r" b="b"/>
            <a:pathLst>
              <a:path w="12192000" h="1370838">
                <a:moveTo>
                  <a:pt x="0" y="0"/>
                </a:moveTo>
                <a:lnTo>
                  <a:pt x="12192000" y="0"/>
                </a:lnTo>
                <a:lnTo>
                  <a:pt x="12192000" y="1370838"/>
                </a:lnTo>
                <a:lnTo>
                  <a:pt x="0" y="1370838"/>
                </a:lnTo>
                <a:close/>
              </a:path>
            </a:pathLst>
          </a:custGeom>
          <a:solidFill>
            <a:srgbClr val="F2F2F2"/>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9" name="Vrije vorm: vorm 8">
            <a:extLst>
              <a:ext uri="{FF2B5EF4-FFF2-40B4-BE49-F238E27FC236}">
                <a16:creationId xmlns:a16="http://schemas.microsoft.com/office/drawing/2014/main" id="{35E9C47E-D658-406B-9AF9-99F663734A74}"/>
              </a:ext>
            </a:extLst>
          </p:cNvPr>
          <p:cNvSpPr/>
          <p:nvPr/>
        </p:nvSpPr>
        <p:spPr>
          <a:xfrm>
            <a:off x="2981960" y="3867150"/>
            <a:ext cx="6232398" cy="7620"/>
          </a:xfrm>
          <a:custGeom>
            <a:avLst/>
            <a:gdLst>
              <a:gd name="connsiteX0" fmla="*/ 0 w 6232398"/>
              <a:gd name="connsiteY0" fmla="*/ 0 h 7620"/>
              <a:gd name="connsiteX1" fmla="*/ 6232398 w 6232398"/>
              <a:gd name="connsiteY1" fmla="*/ 0 h 7620"/>
            </a:gdLst>
            <a:ahLst/>
            <a:cxnLst>
              <a:cxn ang="0">
                <a:pos x="connsiteX0" y="connsiteY0"/>
              </a:cxn>
              <a:cxn ang="0">
                <a:pos x="connsiteX1" y="connsiteY1"/>
              </a:cxn>
            </a:cxnLst>
            <a:rect l="l" t="t" r="r" b="b"/>
            <a:pathLst>
              <a:path w="6232398" h="7620">
                <a:moveTo>
                  <a:pt x="0" y="0"/>
                </a:moveTo>
                <a:lnTo>
                  <a:pt x="6232398" y="0"/>
                </a:lnTo>
              </a:path>
            </a:pathLst>
          </a:custGeom>
          <a:ln w="53340" cap="flat">
            <a:solidFill>
              <a:srgbClr val="0097D6"/>
            </a:solid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393C761-1330-4488-A28D-D83750FE9D69}"/>
              </a:ext>
            </a:extLst>
          </p:cNvPr>
          <p:cNvSpPr/>
          <p:nvPr/>
        </p:nvSpPr>
        <p:spPr>
          <a:xfrm>
            <a:off x="11124691" y="3699510"/>
            <a:ext cx="335280" cy="335280"/>
          </a:xfrm>
          <a:custGeom>
            <a:avLst/>
            <a:gdLst>
              <a:gd name="connsiteX0" fmla="*/ 335280 w 335280"/>
              <a:gd name="connsiteY0" fmla="*/ 167640 h 335280"/>
              <a:gd name="connsiteX1" fmla="*/ 167640 w 335280"/>
              <a:gd name="connsiteY1" fmla="*/ 335280 h 335280"/>
              <a:gd name="connsiteX2" fmla="*/ 0 w 335280"/>
              <a:gd name="connsiteY2" fmla="*/ 167640 h 335280"/>
              <a:gd name="connsiteX3" fmla="*/ 167640 w 335280"/>
              <a:gd name="connsiteY3" fmla="*/ 0 h 335280"/>
              <a:gd name="connsiteX4" fmla="*/ 335280 w 335280"/>
              <a:gd name="connsiteY4" fmla="*/ 16764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335280">
                <a:moveTo>
                  <a:pt x="335280" y="167640"/>
                </a:moveTo>
                <a:cubicBezTo>
                  <a:pt x="335280" y="259842"/>
                  <a:pt x="260605" y="335280"/>
                  <a:pt x="167640" y="335280"/>
                </a:cubicBezTo>
                <a:cubicBezTo>
                  <a:pt x="75438" y="335280"/>
                  <a:pt x="0" y="260604"/>
                  <a:pt x="0" y="167640"/>
                </a:cubicBezTo>
                <a:cubicBezTo>
                  <a:pt x="0" y="75438"/>
                  <a:pt x="74676" y="0"/>
                  <a:pt x="167640" y="0"/>
                </a:cubicBezTo>
                <a:cubicBezTo>
                  <a:pt x="259842" y="0"/>
                  <a:pt x="335280" y="75438"/>
                  <a:pt x="335280" y="167640"/>
                </a:cubicBezTo>
                <a:close/>
              </a:path>
            </a:pathLst>
          </a:custGeom>
          <a:solidFill>
            <a:srgbClr val="999999"/>
          </a:solidFill>
          <a:ln w="7620"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E6EA9A17-034B-4A02-B93D-F849347513B8}"/>
              </a:ext>
            </a:extLst>
          </p:cNvPr>
          <p:cNvSpPr/>
          <p:nvPr/>
        </p:nvSpPr>
        <p:spPr>
          <a:xfrm>
            <a:off x="9674987" y="2208275"/>
            <a:ext cx="1156715" cy="1156716"/>
          </a:xfrm>
          <a:custGeom>
            <a:avLst/>
            <a:gdLst>
              <a:gd name="connsiteX0" fmla="*/ 578358 w 1156715"/>
              <a:gd name="connsiteY0" fmla="*/ 1156716 h 1156716"/>
              <a:gd name="connsiteX1" fmla="*/ 0 w 1156715"/>
              <a:gd name="connsiteY1" fmla="*/ 578358 h 1156716"/>
              <a:gd name="connsiteX2" fmla="*/ 578358 w 1156715"/>
              <a:gd name="connsiteY2" fmla="*/ 0 h 1156716"/>
              <a:gd name="connsiteX3" fmla="*/ 1156716 w 1156715"/>
              <a:gd name="connsiteY3" fmla="*/ 578358 h 1156716"/>
              <a:gd name="connsiteX4" fmla="*/ 578358 w 1156715"/>
              <a:gd name="connsiteY4" fmla="*/ 1156716 h 1156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715" h="1156716">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7636"/>
                  <a:pt x="896874" y="1156716"/>
                  <a:pt x="578358" y="1156716"/>
                </a:cubicBezTo>
                <a:close/>
              </a:path>
            </a:pathLst>
          </a:custGeom>
          <a:solidFill>
            <a:srgbClr val="F5F5F5"/>
          </a:solidFill>
          <a:ln w="762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7D2EEC2-56D3-49B9-B297-623D6F9FB901}"/>
              </a:ext>
            </a:extLst>
          </p:cNvPr>
          <p:cNvSpPr/>
          <p:nvPr/>
        </p:nvSpPr>
        <p:spPr>
          <a:xfrm>
            <a:off x="9674987" y="2208275"/>
            <a:ext cx="1156715" cy="1156716"/>
          </a:xfrm>
          <a:custGeom>
            <a:avLst/>
            <a:gdLst>
              <a:gd name="connsiteX0" fmla="*/ 578358 w 1156715"/>
              <a:gd name="connsiteY0" fmla="*/ 1156716 h 1156716"/>
              <a:gd name="connsiteX1" fmla="*/ 0 w 1156715"/>
              <a:gd name="connsiteY1" fmla="*/ 578358 h 1156716"/>
              <a:gd name="connsiteX2" fmla="*/ 578358 w 1156715"/>
              <a:gd name="connsiteY2" fmla="*/ 0 h 1156716"/>
              <a:gd name="connsiteX3" fmla="*/ 1156716 w 1156715"/>
              <a:gd name="connsiteY3" fmla="*/ 578358 h 1156716"/>
              <a:gd name="connsiteX4" fmla="*/ 578358 w 1156715"/>
              <a:gd name="connsiteY4" fmla="*/ 1156716 h 1156716"/>
              <a:gd name="connsiteX5" fmla="*/ 578358 w 1156715"/>
              <a:gd name="connsiteY5" fmla="*/ 29718 h 1156716"/>
              <a:gd name="connsiteX6" fmla="*/ 29718 w 1156715"/>
              <a:gd name="connsiteY6" fmla="*/ 578358 h 1156716"/>
              <a:gd name="connsiteX7" fmla="*/ 578358 w 1156715"/>
              <a:gd name="connsiteY7" fmla="*/ 1126998 h 1156716"/>
              <a:gd name="connsiteX8" fmla="*/ 1126998 w 1156715"/>
              <a:gd name="connsiteY8" fmla="*/ 578358 h 1156716"/>
              <a:gd name="connsiteX9" fmla="*/ 578358 w 1156715"/>
              <a:gd name="connsiteY9" fmla="*/ 29718 h 115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715" h="1156716">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7636"/>
                  <a:pt x="896874" y="1156716"/>
                  <a:pt x="578358" y="1156716"/>
                </a:cubicBezTo>
                <a:close/>
                <a:moveTo>
                  <a:pt x="578358" y="29718"/>
                </a:moveTo>
                <a:cubicBezTo>
                  <a:pt x="275844" y="29718"/>
                  <a:pt x="29718" y="275844"/>
                  <a:pt x="29718" y="578358"/>
                </a:cubicBezTo>
                <a:cubicBezTo>
                  <a:pt x="29718" y="880872"/>
                  <a:pt x="275844" y="1126998"/>
                  <a:pt x="578358" y="1126998"/>
                </a:cubicBezTo>
                <a:cubicBezTo>
                  <a:pt x="880872" y="1126998"/>
                  <a:pt x="1126998" y="880872"/>
                  <a:pt x="1126998" y="578358"/>
                </a:cubicBezTo>
                <a:cubicBezTo>
                  <a:pt x="1126236" y="275844"/>
                  <a:pt x="880110" y="29718"/>
                  <a:pt x="578358" y="29718"/>
                </a:cubicBezTo>
                <a:close/>
              </a:path>
            </a:pathLst>
          </a:custGeom>
          <a:solidFill>
            <a:srgbClr val="999999"/>
          </a:solidFill>
          <a:ln w="762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845F02D-9A1D-4958-949A-F38FF0F6CC5E}"/>
              </a:ext>
            </a:extLst>
          </p:cNvPr>
          <p:cNvSpPr/>
          <p:nvPr/>
        </p:nvSpPr>
        <p:spPr>
          <a:xfrm>
            <a:off x="9214358" y="3699510"/>
            <a:ext cx="2077973" cy="669797"/>
          </a:xfrm>
          <a:custGeom>
            <a:avLst/>
            <a:gdLst>
              <a:gd name="connsiteX0" fmla="*/ 0 w 2077973"/>
              <a:gd name="connsiteY0" fmla="*/ 0 h 669797"/>
              <a:gd name="connsiteX1" fmla="*/ 0 w 2077973"/>
              <a:gd name="connsiteY1" fmla="*/ 334518 h 669797"/>
              <a:gd name="connsiteX2" fmla="*/ 804672 w 2077973"/>
              <a:gd name="connsiteY2" fmla="*/ 334518 h 669797"/>
              <a:gd name="connsiteX3" fmla="*/ 1039368 w 2077973"/>
              <a:gd name="connsiteY3" fmla="*/ 669798 h 669797"/>
              <a:gd name="connsiteX4" fmla="*/ 1273302 w 2077973"/>
              <a:gd name="connsiteY4" fmla="*/ 334518 h 669797"/>
              <a:gd name="connsiteX5" fmla="*/ 2077974 w 2077973"/>
              <a:gd name="connsiteY5" fmla="*/ 334518 h 669797"/>
              <a:gd name="connsiteX6" fmla="*/ 2077974 w 2077973"/>
              <a:gd name="connsiteY6" fmla="*/ 0 h 6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973" h="669797">
                <a:moveTo>
                  <a:pt x="0" y="0"/>
                </a:moveTo>
                <a:lnTo>
                  <a:pt x="0" y="334518"/>
                </a:lnTo>
                <a:lnTo>
                  <a:pt x="804672" y="334518"/>
                </a:lnTo>
                <a:lnTo>
                  <a:pt x="1039368" y="669798"/>
                </a:lnTo>
                <a:lnTo>
                  <a:pt x="1273302" y="334518"/>
                </a:lnTo>
                <a:lnTo>
                  <a:pt x="2077974" y="334518"/>
                </a:lnTo>
                <a:lnTo>
                  <a:pt x="2077974" y="0"/>
                </a:lnTo>
                <a:close/>
              </a:path>
            </a:pathLst>
          </a:custGeom>
          <a:solidFill>
            <a:srgbClr val="999999"/>
          </a:solidFill>
          <a:ln w="762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BF8B0A2D-DA2E-47CC-ABE3-8F58A561AA05}"/>
              </a:ext>
            </a:extLst>
          </p:cNvPr>
          <p:cNvSpPr/>
          <p:nvPr/>
        </p:nvSpPr>
        <p:spPr>
          <a:xfrm>
            <a:off x="10249534" y="3351276"/>
            <a:ext cx="7620" cy="348996"/>
          </a:xfrm>
          <a:custGeom>
            <a:avLst/>
            <a:gdLst>
              <a:gd name="connsiteX0" fmla="*/ 0 w 7620"/>
              <a:gd name="connsiteY0" fmla="*/ 0 h 348996"/>
              <a:gd name="connsiteX1" fmla="*/ 0 w 7620"/>
              <a:gd name="connsiteY1" fmla="*/ 348996 h 348996"/>
            </a:gdLst>
            <a:ahLst/>
            <a:cxnLst>
              <a:cxn ang="0">
                <a:pos x="connsiteX0" y="connsiteY0"/>
              </a:cxn>
              <a:cxn ang="0">
                <a:pos x="connsiteX1" y="connsiteY1"/>
              </a:cxn>
            </a:cxnLst>
            <a:rect l="l" t="t" r="r" b="b"/>
            <a:pathLst>
              <a:path w="7620" h="348996">
                <a:moveTo>
                  <a:pt x="0" y="0"/>
                </a:moveTo>
                <a:lnTo>
                  <a:pt x="0" y="348996"/>
                </a:lnTo>
              </a:path>
            </a:pathLst>
          </a:custGeom>
          <a:ln w="30480" cap="flat">
            <a:solidFill>
              <a:srgbClr val="999999"/>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C592D30C-2613-4F73-9431-B3AD030BE3C8}"/>
              </a:ext>
            </a:extLst>
          </p:cNvPr>
          <p:cNvSpPr/>
          <p:nvPr/>
        </p:nvSpPr>
        <p:spPr>
          <a:xfrm>
            <a:off x="904748" y="3700272"/>
            <a:ext cx="2077211" cy="669797"/>
          </a:xfrm>
          <a:custGeom>
            <a:avLst/>
            <a:gdLst>
              <a:gd name="connsiteX0" fmla="*/ 0 w 2077211"/>
              <a:gd name="connsiteY0" fmla="*/ 0 h 669797"/>
              <a:gd name="connsiteX1" fmla="*/ 0 w 2077211"/>
              <a:gd name="connsiteY1" fmla="*/ 334518 h 669797"/>
              <a:gd name="connsiteX2" fmla="*/ 804672 w 2077211"/>
              <a:gd name="connsiteY2" fmla="*/ 334518 h 669797"/>
              <a:gd name="connsiteX3" fmla="*/ 1038606 w 2077211"/>
              <a:gd name="connsiteY3" fmla="*/ 669798 h 669797"/>
              <a:gd name="connsiteX4" fmla="*/ 1273302 w 2077211"/>
              <a:gd name="connsiteY4" fmla="*/ 334518 h 669797"/>
              <a:gd name="connsiteX5" fmla="*/ 2077212 w 2077211"/>
              <a:gd name="connsiteY5" fmla="*/ 334518 h 669797"/>
              <a:gd name="connsiteX6" fmla="*/ 2077212 w 2077211"/>
              <a:gd name="connsiteY6" fmla="*/ 0 h 6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11" h="669797">
                <a:moveTo>
                  <a:pt x="0" y="0"/>
                </a:moveTo>
                <a:lnTo>
                  <a:pt x="0" y="334518"/>
                </a:lnTo>
                <a:lnTo>
                  <a:pt x="804672" y="334518"/>
                </a:lnTo>
                <a:lnTo>
                  <a:pt x="1038606" y="669798"/>
                </a:lnTo>
                <a:lnTo>
                  <a:pt x="1273302" y="334518"/>
                </a:lnTo>
                <a:lnTo>
                  <a:pt x="2077212" y="334518"/>
                </a:lnTo>
                <a:lnTo>
                  <a:pt x="2077212" y="0"/>
                </a:lnTo>
                <a:close/>
              </a:path>
            </a:pathLst>
          </a:custGeom>
          <a:solidFill>
            <a:srgbClr val="0097D6"/>
          </a:solidFill>
          <a:ln w="7620"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63935CB-00B0-46DC-8687-E70AAED501C0}"/>
              </a:ext>
            </a:extLst>
          </p:cNvPr>
          <p:cNvSpPr/>
          <p:nvPr/>
        </p:nvSpPr>
        <p:spPr>
          <a:xfrm>
            <a:off x="1364995" y="2208275"/>
            <a:ext cx="1156716" cy="1156716"/>
          </a:xfrm>
          <a:custGeom>
            <a:avLst/>
            <a:gdLst>
              <a:gd name="connsiteX0" fmla="*/ 578358 w 1156716"/>
              <a:gd name="connsiteY0" fmla="*/ 1156716 h 1156716"/>
              <a:gd name="connsiteX1" fmla="*/ 0 w 1156716"/>
              <a:gd name="connsiteY1" fmla="*/ 578358 h 1156716"/>
              <a:gd name="connsiteX2" fmla="*/ 578358 w 1156716"/>
              <a:gd name="connsiteY2" fmla="*/ 0 h 1156716"/>
              <a:gd name="connsiteX3" fmla="*/ 1156716 w 1156716"/>
              <a:gd name="connsiteY3" fmla="*/ 578358 h 1156716"/>
              <a:gd name="connsiteX4" fmla="*/ 578358 w 1156716"/>
              <a:gd name="connsiteY4" fmla="*/ 1156716 h 1156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716" h="1156716">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7636"/>
                  <a:pt x="897636" y="1156716"/>
                  <a:pt x="578358" y="1156716"/>
                </a:cubicBezTo>
                <a:close/>
              </a:path>
            </a:pathLst>
          </a:custGeom>
          <a:solidFill>
            <a:srgbClr val="F5F5F5"/>
          </a:solidFill>
          <a:ln w="7620"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1A8401C1-2247-4915-ABA8-173669BA62B4}"/>
              </a:ext>
            </a:extLst>
          </p:cNvPr>
          <p:cNvSpPr/>
          <p:nvPr/>
        </p:nvSpPr>
        <p:spPr>
          <a:xfrm>
            <a:off x="1364995" y="2208275"/>
            <a:ext cx="1156716" cy="1156716"/>
          </a:xfrm>
          <a:custGeom>
            <a:avLst/>
            <a:gdLst>
              <a:gd name="connsiteX0" fmla="*/ 578358 w 1156716"/>
              <a:gd name="connsiteY0" fmla="*/ 1156716 h 1156716"/>
              <a:gd name="connsiteX1" fmla="*/ 0 w 1156716"/>
              <a:gd name="connsiteY1" fmla="*/ 578358 h 1156716"/>
              <a:gd name="connsiteX2" fmla="*/ 578358 w 1156716"/>
              <a:gd name="connsiteY2" fmla="*/ 0 h 1156716"/>
              <a:gd name="connsiteX3" fmla="*/ 1156716 w 1156716"/>
              <a:gd name="connsiteY3" fmla="*/ 578358 h 1156716"/>
              <a:gd name="connsiteX4" fmla="*/ 578358 w 1156716"/>
              <a:gd name="connsiteY4" fmla="*/ 1156716 h 1156716"/>
              <a:gd name="connsiteX5" fmla="*/ 578358 w 1156716"/>
              <a:gd name="connsiteY5" fmla="*/ 29718 h 1156716"/>
              <a:gd name="connsiteX6" fmla="*/ 29718 w 1156716"/>
              <a:gd name="connsiteY6" fmla="*/ 578358 h 1156716"/>
              <a:gd name="connsiteX7" fmla="*/ 578358 w 1156716"/>
              <a:gd name="connsiteY7" fmla="*/ 1126998 h 1156716"/>
              <a:gd name="connsiteX8" fmla="*/ 1126998 w 1156716"/>
              <a:gd name="connsiteY8" fmla="*/ 578358 h 1156716"/>
              <a:gd name="connsiteX9" fmla="*/ 578358 w 1156716"/>
              <a:gd name="connsiteY9" fmla="*/ 29718 h 115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716" h="1156716">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7636"/>
                  <a:pt x="897636" y="1156716"/>
                  <a:pt x="578358" y="1156716"/>
                </a:cubicBezTo>
                <a:close/>
                <a:moveTo>
                  <a:pt x="578358" y="29718"/>
                </a:moveTo>
                <a:cubicBezTo>
                  <a:pt x="275844" y="29718"/>
                  <a:pt x="29718" y="275844"/>
                  <a:pt x="29718" y="578358"/>
                </a:cubicBezTo>
                <a:cubicBezTo>
                  <a:pt x="29718" y="880872"/>
                  <a:pt x="275844" y="1126998"/>
                  <a:pt x="578358" y="1126998"/>
                </a:cubicBezTo>
                <a:cubicBezTo>
                  <a:pt x="880872" y="1126998"/>
                  <a:pt x="1126998" y="880872"/>
                  <a:pt x="1126998" y="578358"/>
                </a:cubicBezTo>
                <a:cubicBezTo>
                  <a:pt x="1126998" y="275844"/>
                  <a:pt x="880872" y="29718"/>
                  <a:pt x="578358" y="29718"/>
                </a:cubicBezTo>
                <a:close/>
              </a:path>
            </a:pathLst>
          </a:custGeom>
          <a:solidFill>
            <a:srgbClr val="0097D6"/>
          </a:solidFill>
          <a:ln w="7620"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A2ABF630-801D-445C-B646-333E0500378E}"/>
              </a:ext>
            </a:extLst>
          </p:cNvPr>
          <p:cNvSpPr/>
          <p:nvPr/>
        </p:nvSpPr>
        <p:spPr>
          <a:xfrm>
            <a:off x="737108" y="3699510"/>
            <a:ext cx="335279" cy="335280"/>
          </a:xfrm>
          <a:custGeom>
            <a:avLst/>
            <a:gdLst>
              <a:gd name="connsiteX0" fmla="*/ 335280 w 335279"/>
              <a:gd name="connsiteY0" fmla="*/ 167640 h 335280"/>
              <a:gd name="connsiteX1" fmla="*/ 167640 w 335279"/>
              <a:gd name="connsiteY1" fmla="*/ 335280 h 335280"/>
              <a:gd name="connsiteX2" fmla="*/ 0 w 335279"/>
              <a:gd name="connsiteY2" fmla="*/ 167640 h 335280"/>
              <a:gd name="connsiteX3" fmla="*/ 167640 w 335279"/>
              <a:gd name="connsiteY3" fmla="*/ 0 h 335280"/>
              <a:gd name="connsiteX4" fmla="*/ 335280 w 335279"/>
              <a:gd name="connsiteY4" fmla="*/ 16764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79" h="335280">
                <a:moveTo>
                  <a:pt x="335280" y="167640"/>
                </a:moveTo>
                <a:cubicBezTo>
                  <a:pt x="335280" y="259842"/>
                  <a:pt x="260604" y="335280"/>
                  <a:pt x="167640" y="335280"/>
                </a:cubicBezTo>
                <a:cubicBezTo>
                  <a:pt x="75438" y="335280"/>
                  <a:pt x="0" y="260604"/>
                  <a:pt x="0" y="167640"/>
                </a:cubicBezTo>
                <a:cubicBezTo>
                  <a:pt x="0" y="75438"/>
                  <a:pt x="74676" y="0"/>
                  <a:pt x="167640" y="0"/>
                </a:cubicBezTo>
                <a:cubicBezTo>
                  <a:pt x="260604" y="0"/>
                  <a:pt x="335280" y="75438"/>
                  <a:pt x="335280" y="167640"/>
                </a:cubicBezTo>
                <a:close/>
              </a:path>
            </a:pathLst>
          </a:custGeom>
          <a:solidFill>
            <a:srgbClr val="0097D6"/>
          </a:solidFill>
          <a:ln w="7620"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FFD6728D-041E-4C9A-A492-AE81A2EDA09A}"/>
              </a:ext>
            </a:extLst>
          </p:cNvPr>
          <p:cNvSpPr/>
          <p:nvPr/>
        </p:nvSpPr>
        <p:spPr>
          <a:xfrm>
            <a:off x="1939543" y="3351276"/>
            <a:ext cx="7620" cy="348996"/>
          </a:xfrm>
          <a:custGeom>
            <a:avLst/>
            <a:gdLst>
              <a:gd name="connsiteX0" fmla="*/ 0 w 7620"/>
              <a:gd name="connsiteY0" fmla="*/ 0 h 348996"/>
              <a:gd name="connsiteX1" fmla="*/ 0 w 7620"/>
              <a:gd name="connsiteY1" fmla="*/ 348996 h 348996"/>
            </a:gdLst>
            <a:ahLst/>
            <a:cxnLst>
              <a:cxn ang="0">
                <a:pos x="connsiteX0" y="connsiteY0"/>
              </a:cxn>
              <a:cxn ang="0">
                <a:pos x="connsiteX1" y="connsiteY1"/>
              </a:cxn>
            </a:cxnLst>
            <a:rect l="l" t="t" r="r" b="b"/>
            <a:pathLst>
              <a:path w="7620" h="348996">
                <a:moveTo>
                  <a:pt x="0" y="0"/>
                </a:moveTo>
                <a:lnTo>
                  <a:pt x="0" y="348996"/>
                </a:lnTo>
              </a:path>
            </a:pathLst>
          </a:custGeom>
          <a:ln w="30480" cap="flat">
            <a:solidFill>
              <a:srgbClr val="0097D6"/>
            </a:solid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FC6027F8-7BFA-4EC1-AE61-EBFEAEAF6F77}"/>
              </a:ext>
            </a:extLst>
          </p:cNvPr>
          <p:cNvSpPr/>
          <p:nvPr/>
        </p:nvSpPr>
        <p:spPr>
          <a:xfrm>
            <a:off x="4107434" y="2208275"/>
            <a:ext cx="1156715" cy="1156716"/>
          </a:xfrm>
          <a:custGeom>
            <a:avLst/>
            <a:gdLst>
              <a:gd name="connsiteX0" fmla="*/ 578358 w 1156715"/>
              <a:gd name="connsiteY0" fmla="*/ 1156716 h 1156716"/>
              <a:gd name="connsiteX1" fmla="*/ 0 w 1156715"/>
              <a:gd name="connsiteY1" fmla="*/ 578358 h 1156716"/>
              <a:gd name="connsiteX2" fmla="*/ 578358 w 1156715"/>
              <a:gd name="connsiteY2" fmla="*/ 0 h 1156716"/>
              <a:gd name="connsiteX3" fmla="*/ 1156716 w 1156715"/>
              <a:gd name="connsiteY3" fmla="*/ 578358 h 1156716"/>
              <a:gd name="connsiteX4" fmla="*/ 578358 w 1156715"/>
              <a:gd name="connsiteY4" fmla="*/ 1156716 h 1156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715" h="1156716">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7636"/>
                  <a:pt x="896874" y="1156716"/>
                  <a:pt x="578358" y="1156716"/>
                </a:cubicBezTo>
                <a:close/>
              </a:path>
            </a:pathLst>
          </a:custGeom>
          <a:solidFill>
            <a:srgbClr val="F5F5F5"/>
          </a:solidFill>
          <a:ln w="7620" cap="flat">
            <a:noFill/>
            <a:prstDash val="solid"/>
            <a:miter/>
          </a:ln>
        </p:spPr>
        <p:txBody>
          <a:bodyPr rtlCol="0" anchor="ctr"/>
          <a:lstStyle/>
          <a:p>
            <a:endParaRPr lang="nl-NL"/>
          </a:p>
        </p:txBody>
      </p:sp>
      <p:sp>
        <p:nvSpPr>
          <p:cNvPr id="89" name="Vrije vorm: vorm 88">
            <a:extLst>
              <a:ext uri="{FF2B5EF4-FFF2-40B4-BE49-F238E27FC236}">
                <a16:creationId xmlns:a16="http://schemas.microsoft.com/office/drawing/2014/main" id="{328379A3-B485-4970-9AEC-AA3E538E9C2B}"/>
              </a:ext>
            </a:extLst>
          </p:cNvPr>
          <p:cNvSpPr/>
          <p:nvPr/>
        </p:nvSpPr>
        <p:spPr>
          <a:xfrm>
            <a:off x="4107434" y="2208275"/>
            <a:ext cx="1156715" cy="1156716"/>
          </a:xfrm>
          <a:custGeom>
            <a:avLst/>
            <a:gdLst>
              <a:gd name="connsiteX0" fmla="*/ 578358 w 1156715"/>
              <a:gd name="connsiteY0" fmla="*/ 1156716 h 1156716"/>
              <a:gd name="connsiteX1" fmla="*/ 0 w 1156715"/>
              <a:gd name="connsiteY1" fmla="*/ 578358 h 1156716"/>
              <a:gd name="connsiteX2" fmla="*/ 578358 w 1156715"/>
              <a:gd name="connsiteY2" fmla="*/ 0 h 1156716"/>
              <a:gd name="connsiteX3" fmla="*/ 1156716 w 1156715"/>
              <a:gd name="connsiteY3" fmla="*/ 578358 h 1156716"/>
              <a:gd name="connsiteX4" fmla="*/ 578358 w 1156715"/>
              <a:gd name="connsiteY4" fmla="*/ 1156716 h 1156716"/>
              <a:gd name="connsiteX5" fmla="*/ 578358 w 1156715"/>
              <a:gd name="connsiteY5" fmla="*/ 29718 h 1156716"/>
              <a:gd name="connsiteX6" fmla="*/ 29718 w 1156715"/>
              <a:gd name="connsiteY6" fmla="*/ 578358 h 1156716"/>
              <a:gd name="connsiteX7" fmla="*/ 578358 w 1156715"/>
              <a:gd name="connsiteY7" fmla="*/ 1126998 h 1156716"/>
              <a:gd name="connsiteX8" fmla="*/ 1126998 w 1156715"/>
              <a:gd name="connsiteY8" fmla="*/ 578358 h 1156716"/>
              <a:gd name="connsiteX9" fmla="*/ 578358 w 1156715"/>
              <a:gd name="connsiteY9" fmla="*/ 29718 h 115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715" h="1156716">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7636"/>
                  <a:pt x="896874" y="1156716"/>
                  <a:pt x="578358" y="1156716"/>
                </a:cubicBezTo>
                <a:close/>
                <a:moveTo>
                  <a:pt x="578358" y="29718"/>
                </a:moveTo>
                <a:cubicBezTo>
                  <a:pt x="275844" y="29718"/>
                  <a:pt x="29718" y="275844"/>
                  <a:pt x="29718" y="578358"/>
                </a:cubicBezTo>
                <a:cubicBezTo>
                  <a:pt x="29718" y="880872"/>
                  <a:pt x="275844" y="1126998"/>
                  <a:pt x="578358" y="1126998"/>
                </a:cubicBezTo>
                <a:cubicBezTo>
                  <a:pt x="880872" y="1126998"/>
                  <a:pt x="1126998" y="880872"/>
                  <a:pt x="1126998" y="578358"/>
                </a:cubicBezTo>
                <a:cubicBezTo>
                  <a:pt x="1126236" y="275844"/>
                  <a:pt x="880872" y="29718"/>
                  <a:pt x="578358" y="29718"/>
                </a:cubicBezTo>
                <a:close/>
              </a:path>
            </a:pathLst>
          </a:custGeom>
          <a:solidFill>
            <a:srgbClr val="CCCCCC"/>
          </a:solidFill>
          <a:ln w="7620" cap="flat">
            <a:noFill/>
            <a:prstDash val="solid"/>
            <a:miter/>
          </a:ln>
        </p:spPr>
        <p:txBody>
          <a:bodyPr rtlCol="0" anchor="ctr"/>
          <a:lstStyle/>
          <a:p>
            <a:endParaRPr lang="nl-NL"/>
          </a:p>
        </p:txBody>
      </p:sp>
      <p:sp>
        <p:nvSpPr>
          <p:cNvPr id="90" name="Vrije vorm: vorm 89">
            <a:extLst>
              <a:ext uri="{FF2B5EF4-FFF2-40B4-BE49-F238E27FC236}">
                <a16:creationId xmlns:a16="http://schemas.microsoft.com/office/drawing/2014/main" id="{3990EC83-5B1B-4210-AFA2-C6E24B14482C}"/>
              </a:ext>
            </a:extLst>
          </p:cNvPr>
          <p:cNvSpPr/>
          <p:nvPr/>
        </p:nvSpPr>
        <p:spPr>
          <a:xfrm>
            <a:off x="3647185" y="3700272"/>
            <a:ext cx="2077212" cy="669797"/>
          </a:xfrm>
          <a:custGeom>
            <a:avLst/>
            <a:gdLst>
              <a:gd name="connsiteX0" fmla="*/ 0 w 2077212"/>
              <a:gd name="connsiteY0" fmla="*/ 0 h 669797"/>
              <a:gd name="connsiteX1" fmla="*/ 0 w 2077212"/>
              <a:gd name="connsiteY1" fmla="*/ 334518 h 669797"/>
              <a:gd name="connsiteX2" fmla="*/ 803910 w 2077212"/>
              <a:gd name="connsiteY2" fmla="*/ 334518 h 669797"/>
              <a:gd name="connsiteX3" fmla="*/ 1038606 w 2077212"/>
              <a:gd name="connsiteY3" fmla="*/ 669798 h 669797"/>
              <a:gd name="connsiteX4" fmla="*/ 1272540 w 2077212"/>
              <a:gd name="connsiteY4" fmla="*/ 334518 h 669797"/>
              <a:gd name="connsiteX5" fmla="*/ 2077212 w 2077212"/>
              <a:gd name="connsiteY5" fmla="*/ 334518 h 669797"/>
              <a:gd name="connsiteX6" fmla="*/ 2077212 w 2077212"/>
              <a:gd name="connsiteY6" fmla="*/ 0 h 6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12" h="669797">
                <a:moveTo>
                  <a:pt x="0" y="0"/>
                </a:moveTo>
                <a:lnTo>
                  <a:pt x="0" y="334518"/>
                </a:lnTo>
                <a:lnTo>
                  <a:pt x="803910" y="334518"/>
                </a:lnTo>
                <a:lnTo>
                  <a:pt x="1038606" y="669798"/>
                </a:lnTo>
                <a:lnTo>
                  <a:pt x="1272540" y="334518"/>
                </a:lnTo>
                <a:lnTo>
                  <a:pt x="2077212" y="334518"/>
                </a:lnTo>
                <a:lnTo>
                  <a:pt x="2077212" y="0"/>
                </a:lnTo>
                <a:close/>
              </a:path>
            </a:pathLst>
          </a:custGeom>
          <a:solidFill>
            <a:srgbClr val="CCCCCC"/>
          </a:solidFill>
          <a:ln w="7620" cap="flat">
            <a:noFill/>
            <a:prstDash val="solid"/>
            <a:miter/>
          </a:ln>
        </p:spPr>
        <p:txBody>
          <a:bodyPr rtlCol="0" anchor="ctr"/>
          <a:lstStyle/>
          <a:p>
            <a:endParaRPr lang="nl-NL"/>
          </a:p>
        </p:txBody>
      </p:sp>
      <p:sp>
        <p:nvSpPr>
          <p:cNvPr id="91" name="Vrije vorm: vorm 90">
            <a:extLst>
              <a:ext uri="{FF2B5EF4-FFF2-40B4-BE49-F238E27FC236}">
                <a16:creationId xmlns:a16="http://schemas.microsoft.com/office/drawing/2014/main" id="{7D7CC326-9765-4919-B1B4-98DC7F6C5EF8}"/>
              </a:ext>
            </a:extLst>
          </p:cNvPr>
          <p:cNvSpPr/>
          <p:nvPr/>
        </p:nvSpPr>
        <p:spPr>
          <a:xfrm>
            <a:off x="4681981" y="3351276"/>
            <a:ext cx="7620" cy="348996"/>
          </a:xfrm>
          <a:custGeom>
            <a:avLst/>
            <a:gdLst>
              <a:gd name="connsiteX0" fmla="*/ 0 w 7620"/>
              <a:gd name="connsiteY0" fmla="*/ 0 h 348996"/>
              <a:gd name="connsiteX1" fmla="*/ 0 w 7620"/>
              <a:gd name="connsiteY1" fmla="*/ 348996 h 348996"/>
            </a:gdLst>
            <a:ahLst/>
            <a:cxnLst>
              <a:cxn ang="0">
                <a:pos x="connsiteX0" y="connsiteY0"/>
              </a:cxn>
              <a:cxn ang="0">
                <a:pos x="connsiteX1" y="connsiteY1"/>
              </a:cxn>
            </a:cxnLst>
            <a:rect l="l" t="t" r="r" b="b"/>
            <a:pathLst>
              <a:path w="7620" h="348996">
                <a:moveTo>
                  <a:pt x="0" y="0"/>
                </a:moveTo>
                <a:lnTo>
                  <a:pt x="0" y="348996"/>
                </a:lnTo>
              </a:path>
            </a:pathLst>
          </a:custGeom>
          <a:ln w="30480" cap="flat">
            <a:solidFill>
              <a:srgbClr val="CCCCCC"/>
            </a:solid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E0F79D6B-4FCB-4D8D-AD36-544B45C41C79}"/>
              </a:ext>
            </a:extLst>
          </p:cNvPr>
          <p:cNvSpPr/>
          <p:nvPr/>
        </p:nvSpPr>
        <p:spPr>
          <a:xfrm>
            <a:off x="6932928" y="2208275"/>
            <a:ext cx="1156716" cy="1156716"/>
          </a:xfrm>
          <a:custGeom>
            <a:avLst/>
            <a:gdLst>
              <a:gd name="connsiteX0" fmla="*/ 578358 w 1156716"/>
              <a:gd name="connsiteY0" fmla="*/ 1156716 h 1156716"/>
              <a:gd name="connsiteX1" fmla="*/ 0 w 1156716"/>
              <a:gd name="connsiteY1" fmla="*/ 578358 h 1156716"/>
              <a:gd name="connsiteX2" fmla="*/ 578358 w 1156716"/>
              <a:gd name="connsiteY2" fmla="*/ 0 h 1156716"/>
              <a:gd name="connsiteX3" fmla="*/ 1156716 w 1156716"/>
              <a:gd name="connsiteY3" fmla="*/ 578358 h 1156716"/>
              <a:gd name="connsiteX4" fmla="*/ 578358 w 1156716"/>
              <a:gd name="connsiteY4" fmla="*/ 1156716 h 1156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716" h="1156716">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7636"/>
                  <a:pt x="897636" y="1156716"/>
                  <a:pt x="578358" y="1156716"/>
                </a:cubicBezTo>
                <a:close/>
              </a:path>
            </a:pathLst>
          </a:custGeom>
          <a:solidFill>
            <a:srgbClr val="F5F5F5"/>
          </a:solidFill>
          <a:ln w="7620"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14902782-B5D9-4DBC-98DC-10846B688392}"/>
              </a:ext>
            </a:extLst>
          </p:cNvPr>
          <p:cNvSpPr/>
          <p:nvPr/>
        </p:nvSpPr>
        <p:spPr>
          <a:xfrm>
            <a:off x="6932928" y="2208275"/>
            <a:ext cx="1156716" cy="1156716"/>
          </a:xfrm>
          <a:custGeom>
            <a:avLst/>
            <a:gdLst>
              <a:gd name="connsiteX0" fmla="*/ 578358 w 1156716"/>
              <a:gd name="connsiteY0" fmla="*/ 1156716 h 1156716"/>
              <a:gd name="connsiteX1" fmla="*/ 0 w 1156716"/>
              <a:gd name="connsiteY1" fmla="*/ 578358 h 1156716"/>
              <a:gd name="connsiteX2" fmla="*/ 578358 w 1156716"/>
              <a:gd name="connsiteY2" fmla="*/ 0 h 1156716"/>
              <a:gd name="connsiteX3" fmla="*/ 1156716 w 1156716"/>
              <a:gd name="connsiteY3" fmla="*/ 578358 h 1156716"/>
              <a:gd name="connsiteX4" fmla="*/ 578358 w 1156716"/>
              <a:gd name="connsiteY4" fmla="*/ 1156716 h 1156716"/>
              <a:gd name="connsiteX5" fmla="*/ 578358 w 1156716"/>
              <a:gd name="connsiteY5" fmla="*/ 29718 h 1156716"/>
              <a:gd name="connsiteX6" fmla="*/ 29718 w 1156716"/>
              <a:gd name="connsiteY6" fmla="*/ 578358 h 1156716"/>
              <a:gd name="connsiteX7" fmla="*/ 578358 w 1156716"/>
              <a:gd name="connsiteY7" fmla="*/ 1126998 h 1156716"/>
              <a:gd name="connsiteX8" fmla="*/ 1126998 w 1156716"/>
              <a:gd name="connsiteY8" fmla="*/ 578358 h 1156716"/>
              <a:gd name="connsiteX9" fmla="*/ 578358 w 1156716"/>
              <a:gd name="connsiteY9" fmla="*/ 29718 h 115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716" h="1156716">
                <a:moveTo>
                  <a:pt x="578358" y="1156716"/>
                </a:moveTo>
                <a:cubicBezTo>
                  <a:pt x="259080" y="1156716"/>
                  <a:pt x="0" y="896874"/>
                  <a:pt x="0" y="578358"/>
                </a:cubicBezTo>
                <a:cubicBezTo>
                  <a:pt x="0" y="259080"/>
                  <a:pt x="259080" y="0"/>
                  <a:pt x="578358" y="0"/>
                </a:cubicBezTo>
                <a:cubicBezTo>
                  <a:pt x="896874" y="0"/>
                  <a:pt x="1156716" y="259080"/>
                  <a:pt x="1156716" y="578358"/>
                </a:cubicBezTo>
                <a:cubicBezTo>
                  <a:pt x="1156716" y="897636"/>
                  <a:pt x="897636" y="1156716"/>
                  <a:pt x="578358" y="1156716"/>
                </a:cubicBezTo>
                <a:close/>
                <a:moveTo>
                  <a:pt x="578358" y="29718"/>
                </a:moveTo>
                <a:cubicBezTo>
                  <a:pt x="275844" y="29718"/>
                  <a:pt x="29718" y="275844"/>
                  <a:pt x="29718" y="578358"/>
                </a:cubicBezTo>
                <a:cubicBezTo>
                  <a:pt x="29718" y="880872"/>
                  <a:pt x="275844" y="1126998"/>
                  <a:pt x="578358" y="1126998"/>
                </a:cubicBezTo>
                <a:cubicBezTo>
                  <a:pt x="880872" y="1126998"/>
                  <a:pt x="1126998" y="880872"/>
                  <a:pt x="1126998" y="578358"/>
                </a:cubicBezTo>
                <a:cubicBezTo>
                  <a:pt x="1126998" y="275844"/>
                  <a:pt x="880872" y="29718"/>
                  <a:pt x="578358" y="29718"/>
                </a:cubicBezTo>
                <a:close/>
              </a:path>
            </a:pathLst>
          </a:custGeom>
          <a:solidFill>
            <a:srgbClr val="1CC997"/>
          </a:solidFill>
          <a:ln w="7620"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574662A-25D0-4C03-B1C1-2F37F7D2AD0E}"/>
              </a:ext>
            </a:extLst>
          </p:cNvPr>
          <p:cNvSpPr/>
          <p:nvPr/>
        </p:nvSpPr>
        <p:spPr>
          <a:xfrm>
            <a:off x="6472681" y="3700272"/>
            <a:ext cx="2077211" cy="669797"/>
          </a:xfrm>
          <a:custGeom>
            <a:avLst/>
            <a:gdLst>
              <a:gd name="connsiteX0" fmla="*/ 0 w 2077211"/>
              <a:gd name="connsiteY0" fmla="*/ 0 h 669797"/>
              <a:gd name="connsiteX1" fmla="*/ 0 w 2077211"/>
              <a:gd name="connsiteY1" fmla="*/ 334518 h 669797"/>
              <a:gd name="connsiteX2" fmla="*/ 804672 w 2077211"/>
              <a:gd name="connsiteY2" fmla="*/ 334518 h 669797"/>
              <a:gd name="connsiteX3" fmla="*/ 1038606 w 2077211"/>
              <a:gd name="connsiteY3" fmla="*/ 669798 h 669797"/>
              <a:gd name="connsiteX4" fmla="*/ 1273302 w 2077211"/>
              <a:gd name="connsiteY4" fmla="*/ 334518 h 669797"/>
              <a:gd name="connsiteX5" fmla="*/ 2077212 w 2077211"/>
              <a:gd name="connsiteY5" fmla="*/ 334518 h 669797"/>
              <a:gd name="connsiteX6" fmla="*/ 2077212 w 2077211"/>
              <a:gd name="connsiteY6" fmla="*/ 0 h 6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11" h="669797">
                <a:moveTo>
                  <a:pt x="0" y="0"/>
                </a:moveTo>
                <a:lnTo>
                  <a:pt x="0" y="334518"/>
                </a:lnTo>
                <a:lnTo>
                  <a:pt x="804672" y="334518"/>
                </a:lnTo>
                <a:lnTo>
                  <a:pt x="1038606" y="669798"/>
                </a:lnTo>
                <a:lnTo>
                  <a:pt x="1273302" y="334518"/>
                </a:lnTo>
                <a:lnTo>
                  <a:pt x="2077212" y="334518"/>
                </a:lnTo>
                <a:lnTo>
                  <a:pt x="2077212" y="0"/>
                </a:lnTo>
                <a:close/>
              </a:path>
            </a:pathLst>
          </a:custGeom>
          <a:solidFill>
            <a:srgbClr val="1CC997"/>
          </a:solidFill>
          <a:ln w="7620"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7AC02012-92B1-4F78-992E-7A77307DA405}"/>
              </a:ext>
            </a:extLst>
          </p:cNvPr>
          <p:cNvSpPr/>
          <p:nvPr/>
        </p:nvSpPr>
        <p:spPr>
          <a:xfrm>
            <a:off x="7507476" y="3351276"/>
            <a:ext cx="7620" cy="348996"/>
          </a:xfrm>
          <a:custGeom>
            <a:avLst/>
            <a:gdLst>
              <a:gd name="connsiteX0" fmla="*/ 0 w 7620"/>
              <a:gd name="connsiteY0" fmla="*/ 0 h 348996"/>
              <a:gd name="connsiteX1" fmla="*/ 0 w 7620"/>
              <a:gd name="connsiteY1" fmla="*/ 348996 h 348996"/>
            </a:gdLst>
            <a:ahLst/>
            <a:cxnLst>
              <a:cxn ang="0">
                <a:pos x="connsiteX0" y="connsiteY0"/>
              </a:cxn>
              <a:cxn ang="0">
                <a:pos x="connsiteX1" y="connsiteY1"/>
              </a:cxn>
            </a:cxnLst>
            <a:rect l="l" t="t" r="r" b="b"/>
            <a:pathLst>
              <a:path w="7620" h="348996">
                <a:moveTo>
                  <a:pt x="0" y="0"/>
                </a:moveTo>
                <a:lnTo>
                  <a:pt x="0" y="348996"/>
                </a:lnTo>
              </a:path>
            </a:pathLst>
          </a:custGeom>
          <a:ln w="30480" cap="flat">
            <a:solidFill>
              <a:srgbClr val="1CC997"/>
            </a:solidFill>
            <a:prstDash val="solid"/>
            <a:miter/>
          </a:ln>
        </p:spPr>
        <p:txBody>
          <a:bodyPr rtlCol="0" anchor="ctr"/>
          <a:lstStyle/>
          <a:p>
            <a:endParaRPr lang="nl-NL"/>
          </a:p>
        </p:txBody>
      </p:sp>
      <p:grpSp>
        <p:nvGrpSpPr>
          <p:cNvPr id="367" name="Graphic 4">
            <a:extLst>
              <a:ext uri="{FF2B5EF4-FFF2-40B4-BE49-F238E27FC236}">
                <a16:creationId xmlns:a16="http://schemas.microsoft.com/office/drawing/2014/main" id="{34E09F87-CB8B-46DD-863E-BA352125976B}"/>
              </a:ext>
            </a:extLst>
          </p:cNvPr>
          <p:cNvGrpSpPr/>
          <p:nvPr/>
        </p:nvGrpSpPr>
        <p:grpSpPr>
          <a:xfrm>
            <a:off x="3079496" y="3631692"/>
            <a:ext cx="470915" cy="470915"/>
            <a:chOff x="3076956" y="3532632"/>
            <a:chExt cx="470915" cy="470915"/>
          </a:xfrm>
        </p:grpSpPr>
        <p:sp>
          <p:nvSpPr>
            <p:cNvPr id="368" name="Vrije vorm: vorm 367">
              <a:extLst>
                <a:ext uri="{FF2B5EF4-FFF2-40B4-BE49-F238E27FC236}">
                  <a16:creationId xmlns:a16="http://schemas.microsoft.com/office/drawing/2014/main" id="{B3D64E6B-0383-4AB6-A56C-E0ADFF1B65DC}"/>
                </a:ext>
              </a:extLst>
            </p:cNvPr>
            <p:cNvSpPr/>
            <p:nvPr/>
          </p:nvSpPr>
          <p:spPr>
            <a:xfrm>
              <a:off x="3076956" y="3532632"/>
              <a:ext cx="470915" cy="470915"/>
            </a:xfrm>
            <a:custGeom>
              <a:avLst/>
              <a:gdLst>
                <a:gd name="connsiteX0" fmla="*/ 470916 w 470915"/>
                <a:gd name="connsiteY0" fmla="*/ 235458 h 470915"/>
                <a:gd name="connsiteX1" fmla="*/ 235458 w 470915"/>
                <a:gd name="connsiteY1" fmla="*/ 470916 h 470915"/>
                <a:gd name="connsiteX2" fmla="*/ 0 w 470915"/>
                <a:gd name="connsiteY2" fmla="*/ 235458 h 470915"/>
                <a:gd name="connsiteX3" fmla="*/ 235458 w 470915"/>
                <a:gd name="connsiteY3" fmla="*/ 0 h 470915"/>
                <a:gd name="connsiteX4" fmla="*/ 470916 w 470915"/>
                <a:gd name="connsiteY4" fmla="*/ 235458 h 47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15" h="470915">
                  <a:moveTo>
                    <a:pt x="470916" y="235458"/>
                  </a:moveTo>
                  <a:cubicBezTo>
                    <a:pt x="470916" y="365498"/>
                    <a:pt x="365498" y="470916"/>
                    <a:pt x="235458" y="470916"/>
                  </a:cubicBezTo>
                  <a:cubicBezTo>
                    <a:pt x="105418" y="470916"/>
                    <a:pt x="0" y="365498"/>
                    <a:pt x="0" y="235458"/>
                  </a:cubicBezTo>
                  <a:cubicBezTo>
                    <a:pt x="0" y="105418"/>
                    <a:pt x="105418" y="0"/>
                    <a:pt x="235458" y="0"/>
                  </a:cubicBezTo>
                  <a:cubicBezTo>
                    <a:pt x="365498" y="0"/>
                    <a:pt x="470916" y="105418"/>
                    <a:pt x="470916" y="235458"/>
                  </a:cubicBezTo>
                  <a:close/>
                </a:path>
              </a:pathLst>
            </a:custGeom>
            <a:solidFill>
              <a:srgbClr val="164193"/>
            </a:solidFill>
            <a:ln w="15240" cap="flat">
              <a:solidFill>
                <a:srgbClr val="FFFFFF"/>
              </a:solidFill>
              <a:prstDash val="solid"/>
              <a:miter/>
            </a:ln>
          </p:spPr>
          <p:txBody>
            <a:bodyPr rtlCol="0" anchor="ctr"/>
            <a:lstStyle/>
            <a:p>
              <a:endParaRPr lang="nl-NL"/>
            </a:p>
          </p:txBody>
        </p:sp>
        <p:grpSp>
          <p:nvGrpSpPr>
            <p:cNvPr id="369" name="Graphic 4">
              <a:extLst>
                <a:ext uri="{FF2B5EF4-FFF2-40B4-BE49-F238E27FC236}">
                  <a16:creationId xmlns:a16="http://schemas.microsoft.com/office/drawing/2014/main" id="{34E09F87-CB8B-46DD-863E-BA352125976B}"/>
                </a:ext>
              </a:extLst>
            </p:cNvPr>
            <p:cNvGrpSpPr/>
            <p:nvPr/>
          </p:nvGrpSpPr>
          <p:grpSpPr>
            <a:xfrm>
              <a:off x="3203448" y="3677412"/>
              <a:ext cx="217170" cy="181355"/>
              <a:chOff x="3203448" y="3677412"/>
              <a:chExt cx="217170" cy="181355"/>
            </a:xfrm>
            <a:noFill/>
          </p:grpSpPr>
          <p:sp>
            <p:nvSpPr>
              <p:cNvPr id="370" name="Vrije vorm: vorm 369">
                <a:extLst>
                  <a:ext uri="{FF2B5EF4-FFF2-40B4-BE49-F238E27FC236}">
                    <a16:creationId xmlns:a16="http://schemas.microsoft.com/office/drawing/2014/main" id="{6D3555BA-41D3-4745-A6EF-24194044A3C1}"/>
                  </a:ext>
                </a:extLst>
              </p:cNvPr>
              <p:cNvSpPr/>
              <p:nvPr/>
            </p:nvSpPr>
            <p:spPr>
              <a:xfrm>
                <a:off x="3329940" y="3677412"/>
                <a:ext cx="90677" cy="181355"/>
              </a:xfrm>
              <a:custGeom>
                <a:avLst/>
                <a:gdLst>
                  <a:gd name="connsiteX0" fmla="*/ 0 w 90677"/>
                  <a:gd name="connsiteY0" fmla="*/ 0 h 181355"/>
                  <a:gd name="connsiteX1" fmla="*/ 90678 w 90677"/>
                  <a:gd name="connsiteY1" fmla="*/ 90678 h 181355"/>
                  <a:gd name="connsiteX2" fmla="*/ 0 w 90677"/>
                  <a:gd name="connsiteY2" fmla="*/ 181356 h 181355"/>
                </a:gdLst>
                <a:ahLst/>
                <a:cxnLst>
                  <a:cxn ang="0">
                    <a:pos x="connsiteX0" y="connsiteY0"/>
                  </a:cxn>
                  <a:cxn ang="0">
                    <a:pos x="connsiteX1" y="connsiteY1"/>
                  </a:cxn>
                  <a:cxn ang="0">
                    <a:pos x="connsiteX2" y="connsiteY2"/>
                  </a:cxn>
                </a:cxnLst>
                <a:rect l="l" t="t" r="r" b="b"/>
                <a:pathLst>
                  <a:path w="90677" h="181355">
                    <a:moveTo>
                      <a:pt x="0" y="0"/>
                    </a:moveTo>
                    <a:lnTo>
                      <a:pt x="90678" y="90678"/>
                    </a:lnTo>
                    <a:lnTo>
                      <a:pt x="0" y="181356"/>
                    </a:lnTo>
                  </a:path>
                </a:pathLst>
              </a:custGeom>
              <a:noFill/>
              <a:ln w="15240" cap="rnd">
                <a:solidFill>
                  <a:srgbClr val="FFFFFF"/>
                </a:solidFill>
                <a:prstDash val="solid"/>
                <a:round/>
              </a:ln>
            </p:spPr>
            <p:txBody>
              <a:bodyPr rtlCol="0" anchor="ctr"/>
              <a:lstStyle/>
              <a:p>
                <a:endParaRPr lang="nl-NL"/>
              </a:p>
            </p:txBody>
          </p:sp>
          <p:sp>
            <p:nvSpPr>
              <p:cNvPr id="371" name="Vrije vorm: vorm 370">
                <a:extLst>
                  <a:ext uri="{FF2B5EF4-FFF2-40B4-BE49-F238E27FC236}">
                    <a16:creationId xmlns:a16="http://schemas.microsoft.com/office/drawing/2014/main" id="{3C9E16C8-B8A0-4C88-A1A5-17F9EBDED5B1}"/>
                  </a:ext>
                </a:extLst>
              </p:cNvPr>
              <p:cNvSpPr/>
              <p:nvPr/>
            </p:nvSpPr>
            <p:spPr>
              <a:xfrm>
                <a:off x="3203448" y="3768090"/>
                <a:ext cx="217170" cy="7620"/>
              </a:xfrm>
              <a:custGeom>
                <a:avLst/>
                <a:gdLst>
                  <a:gd name="connsiteX0" fmla="*/ 0 w 217170"/>
                  <a:gd name="connsiteY0" fmla="*/ 0 h 7620"/>
                  <a:gd name="connsiteX1" fmla="*/ 217170 w 217170"/>
                  <a:gd name="connsiteY1" fmla="*/ 0 h 7620"/>
                </a:gdLst>
                <a:ahLst/>
                <a:cxnLst>
                  <a:cxn ang="0">
                    <a:pos x="connsiteX0" y="connsiteY0"/>
                  </a:cxn>
                  <a:cxn ang="0">
                    <a:pos x="connsiteX1" y="connsiteY1"/>
                  </a:cxn>
                </a:cxnLst>
                <a:rect l="l" t="t" r="r" b="b"/>
                <a:pathLst>
                  <a:path w="217170" h="7620">
                    <a:moveTo>
                      <a:pt x="0" y="0"/>
                    </a:moveTo>
                    <a:lnTo>
                      <a:pt x="217170" y="0"/>
                    </a:lnTo>
                  </a:path>
                </a:pathLst>
              </a:custGeom>
              <a:ln w="15240" cap="rnd">
                <a:solidFill>
                  <a:srgbClr val="FFFFFF"/>
                </a:solidFill>
                <a:prstDash val="solid"/>
                <a:round/>
              </a:ln>
            </p:spPr>
            <p:txBody>
              <a:bodyPr rtlCol="0" anchor="ctr"/>
              <a:lstStyle/>
              <a:p>
                <a:endParaRPr lang="nl-NL"/>
              </a:p>
            </p:txBody>
          </p:sp>
        </p:grpSp>
      </p:grpSp>
      <p:grpSp>
        <p:nvGrpSpPr>
          <p:cNvPr id="372" name="Graphic 4">
            <a:extLst>
              <a:ext uri="{FF2B5EF4-FFF2-40B4-BE49-F238E27FC236}">
                <a16:creationId xmlns:a16="http://schemas.microsoft.com/office/drawing/2014/main" id="{34E09F87-CB8B-46DD-863E-BA352125976B}"/>
              </a:ext>
            </a:extLst>
          </p:cNvPr>
          <p:cNvGrpSpPr/>
          <p:nvPr/>
        </p:nvGrpSpPr>
        <p:grpSpPr>
          <a:xfrm>
            <a:off x="5863082" y="3631692"/>
            <a:ext cx="470915" cy="470915"/>
            <a:chOff x="5860542" y="3532632"/>
            <a:chExt cx="470915" cy="470915"/>
          </a:xfrm>
        </p:grpSpPr>
        <p:sp>
          <p:nvSpPr>
            <p:cNvPr id="373" name="Vrije vorm: vorm 372">
              <a:extLst>
                <a:ext uri="{FF2B5EF4-FFF2-40B4-BE49-F238E27FC236}">
                  <a16:creationId xmlns:a16="http://schemas.microsoft.com/office/drawing/2014/main" id="{68F6DF09-80F2-43CE-88ED-32BC8498785C}"/>
                </a:ext>
              </a:extLst>
            </p:cNvPr>
            <p:cNvSpPr/>
            <p:nvPr/>
          </p:nvSpPr>
          <p:spPr>
            <a:xfrm>
              <a:off x="5860542" y="3532632"/>
              <a:ext cx="470915" cy="470915"/>
            </a:xfrm>
            <a:custGeom>
              <a:avLst/>
              <a:gdLst>
                <a:gd name="connsiteX0" fmla="*/ 470916 w 470915"/>
                <a:gd name="connsiteY0" fmla="*/ 235458 h 470915"/>
                <a:gd name="connsiteX1" fmla="*/ 235458 w 470915"/>
                <a:gd name="connsiteY1" fmla="*/ 470916 h 470915"/>
                <a:gd name="connsiteX2" fmla="*/ 0 w 470915"/>
                <a:gd name="connsiteY2" fmla="*/ 235458 h 470915"/>
                <a:gd name="connsiteX3" fmla="*/ 235458 w 470915"/>
                <a:gd name="connsiteY3" fmla="*/ 0 h 470915"/>
                <a:gd name="connsiteX4" fmla="*/ 470916 w 470915"/>
                <a:gd name="connsiteY4" fmla="*/ 235458 h 47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15" h="470915">
                  <a:moveTo>
                    <a:pt x="470916" y="235458"/>
                  </a:moveTo>
                  <a:cubicBezTo>
                    <a:pt x="470916" y="365498"/>
                    <a:pt x="365498" y="470916"/>
                    <a:pt x="235458" y="470916"/>
                  </a:cubicBezTo>
                  <a:cubicBezTo>
                    <a:pt x="105418" y="470916"/>
                    <a:pt x="0" y="365498"/>
                    <a:pt x="0" y="235458"/>
                  </a:cubicBezTo>
                  <a:cubicBezTo>
                    <a:pt x="0" y="105418"/>
                    <a:pt x="105418" y="0"/>
                    <a:pt x="235458" y="0"/>
                  </a:cubicBezTo>
                  <a:cubicBezTo>
                    <a:pt x="365498" y="0"/>
                    <a:pt x="470916" y="105418"/>
                    <a:pt x="470916" y="235458"/>
                  </a:cubicBezTo>
                  <a:close/>
                </a:path>
              </a:pathLst>
            </a:custGeom>
            <a:solidFill>
              <a:srgbClr val="164193"/>
            </a:solidFill>
            <a:ln w="15240" cap="flat">
              <a:solidFill>
                <a:srgbClr val="FFFFFF"/>
              </a:solidFill>
              <a:prstDash val="solid"/>
              <a:miter/>
            </a:ln>
          </p:spPr>
          <p:txBody>
            <a:bodyPr rtlCol="0" anchor="ctr"/>
            <a:lstStyle/>
            <a:p>
              <a:endParaRPr lang="nl-NL"/>
            </a:p>
          </p:txBody>
        </p:sp>
        <p:grpSp>
          <p:nvGrpSpPr>
            <p:cNvPr id="374" name="Graphic 4">
              <a:extLst>
                <a:ext uri="{FF2B5EF4-FFF2-40B4-BE49-F238E27FC236}">
                  <a16:creationId xmlns:a16="http://schemas.microsoft.com/office/drawing/2014/main" id="{34E09F87-CB8B-46DD-863E-BA352125976B}"/>
                </a:ext>
              </a:extLst>
            </p:cNvPr>
            <p:cNvGrpSpPr/>
            <p:nvPr/>
          </p:nvGrpSpPr>
          <p:grpSpPr>
            <a:xfrm>
              <a:off x="5987034" y="3677412"/>
              <a:ext cx="217931" cy="181355"/>
              <a:chOff x="5987034" y="3677412"/>
              <a:chExt cx="217931" cy="181355"/>
            </a:xfrm>
            <a:noFill/>
          </p:grpSpPr>
          <p:sp>
            <p:nvSpPr>
              <p:cNvPr id="375" name="Vrije vorm: vorm 374">
                <a:extLst>
                  <a:ext uri="{FF2B5EF4-FFF2-40B4-BE49-F238E27FC236}">
                    <a16:creationId xmlns:a16="http://schemas.microsoft.com/office/drawing/2014/main" id="{78C39D2D-585D-4243-AB1C-06824ED3557F}"/>
                  </a:ext>
                </a:extLst>
              </p:cNvPr>
              <p:cNvSpPr/>
              <p:nvPr/>
            </p:nvSpPr>
            <p:spPr>
              <a:xfrm>
                <a:off x="6114288" y="3677412"/>
                <a:ext cx="90677" cy="181355"/>
              </a:xfrm>
              <a:custGeom>
                <a:avLst/>
                <a:gdLst>
                  <a:gd name="connsiteX0" fmla="*/ 0 w 90677"/>
                  <a:gd name="connsiteY0" fmla="*/ 0 h 181355"/>
                  <a:gd name="connsiteX1" fmla="*/ 90678 w 90677"/>
                  <a:gd name="connsiteY1" fmla="*/ 90678 h 181355"/>
                  <a:gd name="connsiteX2" fmla="*/ 0 w 90677"/>
                  <a:gd name="connsiteY2" fmla="*/ 181356 h 181355"/>
                </a:gdLst>
                <a:ahLst/>
                <a:cxnLst>
                  <a:cxn ang="0">
                    <a:pos x="connsiteX0" y="connsiteY0"/>
                  </a:cxn>
                  <a:cxn ang="0">
                    <a:pos x="connsiteX1" y="connsiteY1"/>
                  </a:cxn>
                  <a:cxn ang="0">
                    <a:pos x="connsiteX2" y="connsiteY2"/>
                  </a:cxn>
                </a:cxnLst>
                <a:rect l="l" t="t" r="r" b="b"/>
                <a:pathLst>
                  <a:path w="90677" h="181355">
                    <a:moveTo>
                      <a:pt x="0" y="0"/>
                    </a:moveTo>
                    <a:lnTo>
                      <a:pt x="90678" y="90678"/>
                    </a:lnTo>
                    <a:lnTo>
                      <a:pt x="0" y="181356"/>
                    </a:lnTo>
                  </a:path>
                </a:pathLst>
              </a:custGeom>
              <a:noFill/>
              <a:ln w="15240" cap="rnd">
                <a:solidFill>
                  <a:srgbClr val="FFFFFF"/>
                </a:solidFill>
                <a:prstDash val="solid"/>
                <a:round/>
              </a:ln>
            </p:spPr>
            <p:txBody>
              <a:bodyPr rtlCol="0" anchor="ctr"/>
              <a:lstStyle/>
              <a:p>
                <a:endParaRPr lang="nl-NL"/>
              </a:p>
            </p:txBody>
          </p:sp>
          <p:sp>
            <p:nvSpPr>
              <p:cNvPr id="376" name="Vrije vorm: vorm 375">
                <a:extLst>
                  <a:ext uri="{FF2B5EF4-FFF2-40B4-BE49-F238E27FC236}">
                    <a16:creationId xmlns:a16="http://schemas.microsoft.com/office/drawing/2014/main" id="{8EA7CFD0-AB2D-4A7A-B26F-5070020C6D04}"/>
                  </a:ext>
                </a:extLst>
              </p:cNvPr>
              <p:cNvSpPr/>
              <p:nvPr/>
            </p:nvSpPr>
            <p:spPr>
              <a:xfrm>
                <a:off x="5987034" y="3768090"/>
                <a:ext cx="217931" cy="7620"/>
              </a:xfrm>
              <a:custGeom>
                <a:avLst/>
                <a:gdLst>
                  <a:gd name="connsiteX0" fmla="*/ 0 w 217931"/>
                  <a:gd name="connsiteY0" fmla="*/ 0 h 7620"/>
                  <a:gd name="connsiteX1" fmla="*/ 217932 w 217931"/>
                  <a:gd name="connsiteY1" fmla="*/ 0 h 7620"/>
                </a:gdLst>
                <a:ahLst/>
                <a:cxnLst>
                  <a:cxn ang="0">
                    <a:pos x="connsiteX0" y="connsiteY0"/>
                  </a:cxn>
                  <a:cxn ang="0">
                    <a:pos x="connsiteX1" y="connsiteY1"/>
                  </a:cxn>
                </a:cxnLst>
                <a:rect l="l" t="t" r="r" b="b"/>
                <a:pathLst>
                  <a:path w="217931" h="7620">
                    <a:moveTo>
                      <a:pt x="0" y="0"/>
                    </a:moveTo>
                    <a:lnTo>
                      <a:pt x="217932" y="0"/>
                    </a:lnTo>
                  </a:path>
                </a:pathLst>
              </a:custGeom>
              <a:ln w="15240" cap="rnd">
                <a:solidFill>
                  <a:srgbClr val="FFFFFF"/>
                </a:solidFill>
                <a:prstDash val="solid"/>
                <a:round/>
              </a:ln>
            </p:spPr>
            <p:txBody>
              <a:bodyPr rtlCol="0" anchor="ctr"/>
              <a:lstStyle/>
              <a:p>
                <a:endParaRPr lang="nl-NL"/>
              </a:p>
            </p:txBody>
          </p:sp>
        </p:grpSp>
      </p:grpSp>
      <p:grpSp>
        <p:nvGrpSpPr>
          <p:cNvPr id="377" name="Graphic 4">
            <a:extLst>
              <a:ext uri="{FF2B5EF4-FFF2-40B4-BE49-F238E27FC236}">
                <a16:creationId xmlns:a16="http://schemas.microsoft.com/office/drawing/2014/main" id="{34E09F87-CB8B-46DD-863E-BA352125976B}"/>
              </a:ext>
            </a:extLst>
          </p:cNvPr>
          <p:cNvGrpSpPr/>
          <p:nvPr/>
        </p:nvGrpSpPr>
        <p:grpSpPr>
          <a:xfrm>
            <a:off x="8646667" y="3631692"/>
            <a:ext cx="470916" cy="470915"/>
            <a:chOff x="8644127" y="3532632"/>
            <a:chExt cx="470916" cy="470915"/>
          </a:xfrm>
        </p:grpSpPr>
        <p:sp>
          <p:nvSpPr>
            <p:cNvPr id="378" name="Vrije vorm: vorm 377">
              <a:extLst>
                <a:ext uri="{FF2B5EF4-FFF2-40B4-BE49-F238E27FC236}">
                  <a16:creationId xmlns:a16="http://schemas.microsoft.com/office/drawing/2014/main" id="{6245EAE5-593D-407F-B318-6FEC67389D79}"/>
                </a:ext>
              </a:extLst>
            </p:cNvPr>
            <p:cNvSpPr/>
            <p:nvPr/>
          </p:nvSpPr>
          <p:spPr>
            <a:xfrm>
              <a:off x="8644127" y="3532632"/>
              <a:ext cx="470916" cy="470915"/>
            </a:xfrm>
            <a:custGeom>
              <a:avLst/>
              <a:gdLst>
                <a:gd name="connsiteX0" fmla="*/ 470916 w 470916"/>
                <a:gd name="connsiteY0" fmla="*/ 235458 h 470915"/>
                <a:gd name="connsiteX1" fmla="*/ 235457 w 470916"/>
                <a:gd name="connsiteY1" fmla="*/ 470916 h 470915"/>
                <a:gd name="connsiteX2" fmla="*/ -1 w 470916"/>
                <a:gd name="connsiteY2" fmla="*/ 235458 h 470915"/>
                <a:gd name="connsiteX3" fmla="*/ 235457 w 470916"/>
                <a:gd name="connsiteY3" fmla="*/ 0 h 470915"/>
                <a:gd name="connsiteX4" fmla="*/ 470916 w 470916"/>
                <a:gd name="connsiteY4" fmla="*/ 235458 h 47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16" h="470915">
                  <a:moveTo>
                    <a:pt x="470916" y="235458"/>
                  </a:moveTo>
                  <a:cubicBezTo>
                    <a:pt x="470916" y="365498"/>
                    <a:pt x="365498" y="470916"/>
                    <a:pt x="235457" y="470916"/>
                  </a:cubicBezTo>
                  <a:cubicBezTo>
                    <a:pt x="105418" y="470916"/>
                    <a:pt x="-1" y="365498"/>
                    <a:pt x="-1" y="235458"/>
                  </a:cubicBezTo>
                  <a:cubicBezTo>
                    <a:pt x="-1" y="105418"/>
                    <a:pt x="105417" y="0"/>
                    <a:pt x="235457" y="0"/>
                  </a:cubicBezTo>
                  <a:cubicBezTo>
                    <a:pt x="365497" y="0"/>
                    <a:pt x="470916" y="105418"/>
                    <a:pt x="470916" y="235458"/>
                  </a:cubicBezTo>
                  <a:close/>
                </a:path>
              </a:pathLst>
            </a:custGeom>
            <a:solidFill>
              <a:srgbClr val="164193"/>
            </a:solidFill>
            <a:ln w="15240" cap="flat">
              <a:solidFill>
                <a:srgbClr val="FFFFFF"/>
              </a:solidFill>
              <a:prstDash val="solid"/>
              <a:miter/>
            </a:ln>
          </p:spPr>
          <p:txBody>
            <a:bodyPr rtlCol="0" anchor="ctr"/>
            <a:lstStyle/>
            <a:p>
              <a:endParaRPr lang="nl-NL"/>
            </a:p>
          </p:txBody>
        </p:sp>
        <p:grpSp>
          <p:nvGrpSpPr>
            <p:cNvPr id="379" name="Graphic 4">
              <a:extLst>
                <a:ext uri="{FF2B5EF4-FFF2-40B4-BE49-F238E27FC236}">
                  <a16:creationId xmlns:a16="http://schemas.microsoft.com/office/drawing/2014/main" id="{34E09F87-CB8B-46DD-863E-BA352125976B}"/>
                </a:ext>
              </a:extLst>
            </p:cNvPr>
            <p:cNvGrpSpPr/>
            <p:nvPr/>
          </p:nvGrpSpPr>
          <p:grpSpPr>
            <a:xfrm>
              <a:off x="8771382" y="3677412"/>
              <a:ext cx="217170" cy="181355"/>
              <a:chOff x="8771382" y="3677412"/>
              <a:chExt cx="217170" cy="181355"/>
            </a:xfrm>
            <a:noFill/>
          </p:grpSpPr>
          <p:sp>
            <p:nvSpPr>
              <p:cNvPr id="380" name="Vrije vorm: vorm 379">
                <a:extLst>
                  <a:ext uri="{FF2B5EF4-FFF2-40B4-BE49-F238E27FC236}">
                    <a16:creationId xmlns:a16="http://schemas.microsoft.com/office/drawing/2014/main" id="{0D57A9C7-225C-4627-AF46-4A1E48A82C97}"/>
                  </a:ext>
                </a:extLst>
              </p:cNvPr>
              <p:cNvSpPr/>
              <p:nvPr/>
            </p:nvSpPr>
            <p:spPr>
              <a:xfrm>
                <a:off x="8897873" y="3677412"/>
                <a:ext cx="90678" cy="181355"/>
              </a:xfrm>
              <a:custGeom>
                <a:avLst/>
                <a:gdLst>
                  <a:gd name="connsiteX0" fmla="*/ 0 w 90678"/>
                  <a:gd name="connsiteY0" fmla="*/ 0 h 181355"/>
                  <a:gd name="connsiteX1" fmla="*/ 90678 w 90678"/>
                  <a:gd name="connsiteY1" fmla="*/ 90678 h 181355"/>
                  <a:gd name="connsiteX2" fmla="*/ 0 w 90678"/>
                  <a:gd name="connsiteY2" fmla="*/ 181356 h 181355"/>
                </a:gdLst>
                <a:ahLst/>
                <a:cxnLst>
                  <a:cxn ang="0">
                    <a:pos x="connsiteX0" y="connsiteY0"/>
                  </a:cxn>
                  <a:cxn ang="0">
                    <a:pos x="connsiteX1" y="connsiteY1"/>
                  </a:cxn>
                  <a:cxn ang="0">
                    <a:pos x="connsiteX2" y="connsiteY2"/>
                  </a:cxn>
                </a:cxnLst>
                <a:rect l="l" t="t" r="r" b="b"/>
                <a:pathLst>
                  <a:path w="90678" h="181355">
                    <a:moveTo>
                      <a:pt x="0" y="0"/>
                    </a:moveTo>
                    <a:lnTo>
                      <a:pt x="90678" y="90678"/>
                    </a:lnTo>
                    <a:lnTo>
                      <a:pt x="0" y="181356"/>
                    </a:lnTo>
                  </a:path>
                </a:pathLst>
              </a:custGeom>
              <a:noFill/>
              <a:ln w="15240" cap="rnd">
                <a:solidFill>
                  <a:srgbClr val="FFFFFF"/>
                </a:solidFill>
                <a:prstDash val="solid"/>
                <a:round/>
              </a:ln>
            </p:spPr>
            <p:txBody>
              <a:bodyPr rtlCol="0" anchor="ctr"/>
              <a:lstStyle/>
              <a:p>
                <a:endParaRPr lang="nl-NL"/>
              </a:p>
            </p:txBody>
          </p:sp>
          <p:sp>
            <p:nvSpPr>
              <p:cNvPr id="381" name="Vrije vorm: vorm 380">
                <a:extLst>
                  <a:ext uri="{FF2B5EF4-FFF2-40B4-BE49-F238E27FC236}">
                    <a16:creationId xmlns:a16="http://schemas.microsoft.com/office/drawing/2014/main" id="{5DC11BC4-9A7B-44EE-9D34-845762BBC5F5}"/>
                  </a:ext>
                </a:extLst>
              </p:cNvPr>
              <p:cNvSpPr/>
              <p:nvPr/>
            </p:nvSpPr>
            <p:spPr>
              <a:xfrm>
                <a:off x="8771382" y="3768090"/>
                <a:ext cx="217170" cy="7620"/>
              </a:xfrm>
              <a:custGeom>
                <a:avLst/>
                <a:gdLst>
                  <a:gd name="connsiteX0" fmla="*/ 0 w 217170"/>
                  <a:gd name="connsiteY0" fmla="*/ 0 h 7620"/>
                  <a:gd name="connsiteX1" fmla="*/ 217170 w 217170"/>
                  <a:gd name="connsiteY1" fmla="*/ 0 h 7620"/>
                </a:gdLst>
                <a:ahLst/>
                <a:cxnLst>
                  <a:cxn ang="0">
                    <a:pos x="connsiteX0" y="connsiteY0"/>
                  </a:cxn>
                  <a:cxn ang="0">
                    <a:pos x="connsiteX1" y="connsiteY1"/>
                  </a:cxn>
                </a:cxnLst>
                <a:rect l="l" t="t" r="r" b="b"/>
                <a:pathLst>
                  <a:path w="217170" h="7620">
                    <a:moveTo>
                      <a:pt x="0" y="0"/>
                    </a:moveTo>
                    <a:lnTo>
                      <a:pt x="217170" y="0"/>
                    </a:lnTo>
                  </a:path>
                </a:pathLst>
              </a:custGeom>
              <a:ln w="15240" cap="rnd">
                <a:solidFill>
                  <a:srgbClr val="FFFFFF"/>
                </a:solidFill>
                <a:prstDash val="solid"/>
                <a:round/>
              </a:ln>
            </p:spPr>
            <p:txBody>
              <a:bodyPr rtlCol="0" anchor="ctr"/>
              <a:lstStyle/>
              <a:p>
                <a:endParaRPr lang="nl-NL"/>
              </a:p>
            </p:txBody>
          </p:sp>
        </p:grpSp>
      </p:grpSp>
      <p:sp>
        <p:nvSpPr>
          <p:cNvPr id="222" name="Tijdelijke aanduiding voor tekst 182">
            <a:extLst>
              <a:ext uri="{FF2B5EF4-FFF2-40B4-BE49-F238E27FC236}">
                <a16:creationId xmlns:a16="http://schemas.microsoft.com/office/drawing/2014/main" id="{1B9A7CF4-BEC1-4228-9C58-E2C9229DE430}"/>
              </a:ext>
            </a:extLst>
          </p:cNvPr>
          <p:cNvSpPr>
            <a:spLocks noGrp="1"/>
          </p:cNvSpPr>
          <p:nvPr>
            <p:ph type="body" sz="quarter" idx="28" hasCustomPrompt="1"/>
          </p:nvPr>
        </p:nvSpPr>
        <p:spPr>
          <a:xfrm>
            <a:off x="904753" y="1531806"/>
            <a:ext cx="2077200" cy="612000"/>
          </a:xfrm>
        </p:spPr>
        <p:txBody>
          <a:bodyPr anchor="ctr">
            <a:noAutofit/>
          </a:bodyPr>
          <a:lstStyle>
            <a:lvl1pPr marL="0" indent="0" algn="ctr">
              <a:spcBef>
                <a:spcPts val="0"/>
              </a:spcBef>
              <a:buClr>
                <a:schemeClr val="accent1"/>
              </a:buClr>
              <a:buNone/>
              <a:defRPr sz="1600" b="1">
                <a:solidFill>
                  <a:schemeClr val="accent1"/>
                </a:solidFill>
              </a:defRPr>
            </a:lvl1pPr>
            <a:lvl2pPr>
              <a:spcBef>
                <a:spcPts val="0"/>
              </a:spcBef>
              <a:buClr>
                <a:schemeClr val="accent1"/>
              </a:buClr>
              <a:defRPr sz="1600" b="1">
                <a:solidFill>
                  <a:schemeClr val="accent1"/>
                </a:solidFill>
              </a:defRPr>
            </a:lvl2pPr>
            <a:lvl3pPr>
              <a:spcBef>
                <a:spcPts val="0"/>
              </a:spcBef>
              <a:buClr>
                <a:schemeClr val="accent1"/>
              </a:buClr>
              <a:defRPr sz="1600" b="1">
                <a:solidFill>
                  <a:schemeClr val="accent1"/>
                </a:solidFill>
              </a:defRPr>
            </a:lvl3pPr>
            <a:lvl4pPr>
              <a:spcBef>
                <a:spcPts val="0"/>
              </a:spcBef>
              <a:buClr>
                <a:schemeClr val="accent1"/>
              </a:buClr>
              <a:defRPr sz="1600" b="1">
                <a:solidFill>
                  <a:schemeClr val="accent1"/>
                </a:solidFill>
              </a:defRPr>
            </a:lvl4pPr>
            <a:lvl5pPr>
              <a:spcBef>
                <a:spcPts val="0"/>
              </a:spcBef>
              <a:buClr>
                <a:schemeClr val="accent1"/>
              </a:buClr>
              <a:defRPr sz="1600" b="1">
                <a:solidFill>
                  <a:schemeClr val="accent1"/>
                </a:solidFill>
              </a:defRPr>
            </a:lvl5pPr>
          </a:lstStyle>
          <a:p>
            <a:pPr lvl="0"/>
            <a:r>
              <a:rPr lang="nl-NL" dirty="0"/>
              <a:t>Subtitel</a:t>
            </a:r>
          </a:p>
        </p:txBody>
      </p:sp>
      <p:sp>
        <p:nvSpPr>
          <p:cNvPr id="223" name="Tijdelijke aanduiding voor tekst 182">
            <a:extLst>
              <a:ext uri="{FF2B5EF4-FFF2-40B4-BE49-F238E27FC236}">
                <a16:creationId xmlns:a16="http://schemas.microsoft.com/office/drawing/2014/main" id="{692AC792-9F95-463A-9D8B-A605786738D5}"/>
              </a:ext>
            </a:extLst>
          </p:cNvPr>
          <p:cNvSpPr>
            <a:spLocks noGrp="1"/>
          </p:cNvSpPr>
          <p:nvPr>
            <p:ph type="body" sz="quarter" idx="29" hasCustomPrompt="1"/>
          </p:nvPr>
        </p:nvSpPr>
        <p:spPr>
          <a:xfrm>
            <a:off x="3647191" y="1531806"/>
            <a:ext cx="2077200" cy="612000"/>
          </a:xfrm>
        </p:spPr>
        <p:txBody>
          <a:bodyPr anchor="ctr">
            <a:noAutofit/>
          </a:bodyPr>
          <a:lstStyle>
            <a:lvl1pPr marL="0" indent="0" algn="ctr">
              <a:spcBef>
                <a:spcPts val="0"/>
              </a:spcBef>
              <a:buClr>
                <a:srgbClr val="CCCCCC"/>
              </a:buClr>
              <a:buNone/>
              <a:defRPr sz="1600" b="1">
                <a:solidFill>
                  <a:srgbClr val="CCCCCC"/>
                </a:solidFill>
              </a:defRPr>
            </a:lvl1pPr>
            <a:lvl2pPr>
              <a:spcBef>
                <a:spcPts val="0"/>
              </a:spcBef>
              <a:buClr>
                <a:srgbClr val="CCCCCC"/>
              </a:buClr>
              <a:defRPr sz="1600" b="1">
                <a:solidFill>
                  <a:srgbClr val="CCCCCC"/>
                </a:solidFill>
              </a:defRPr>
            </a:lvl2pPr>
            <a:lvl3pPr>
              <a:spcBef>
                <a:spcPts val="0"/>
              </a:spcBef>
              <a:buClr>
                <a:srgbClr val="CCCCCC"/>
              </a:buClr>
              <a:defRPr sz="1600" b="1">
                <a:solidFill>
                  <a:srgbClr val="CCCCCC"/>
                </a:solidFill>
              </a:defRPr>
            </a:lvl3pPr>
            <a:lvl4pPr>
              <a:spcBef>
                <a:spcPts val="0"/>
              </a:spcBef>
              <a:buClr>
                <a:srgbClr val="CCCCCC"/>
              </a:buClr>
              <a:defRPr sz="1600" b="1">
                <a:solidFill>
                  <a:srgbClr val="CCCCCC"/>
                </a:solidFill>
              </a:defRPr>
            </a:lvl4pPr>
            <a:lvl5pPr>
              <a:spcBef>
                <a:spcPts val="0"/>
              </a:spcBef>
              <a:buClr>
                <a:srgbClr val="CCCCCC"/>
              </a:buClr>
              <a:defRPr sz="1600" b="1">
                <a:solidFill>
                  <a:srgbClr val="CCCCCC"/>
                </a:solidFill>
              </a:defRPr>
            </a:lvl5pPr>
          </a:lstStyle>
          <a:p>
            <a:pPr lvl="0"/>
            <a:r>
              <a:rPr lang="nl-NL" dirty="0"/>
              <a:t>Subtitel</a:t>
            </a:r>
          </a:p>
        </p:txBody>
      </p:sp>
      <p:sp>
        <p:nvSpPr>
          <p:cNvPr id="256" name="Tijdelijke aanduiding voor tekst 182">
            <a:extLst>
              <a:ext uri="{FF2B5EF4-FFF2-40B4-BE49-F238E27FC236}">
                <a16:creationId xmlns:a16="http://schemas.microsoft.com/office/drawing/2014/main" id="{9E37CD16-11D8-4960-8F74-0842DC6AA113}"/>
              </a:ext>
            </a:extLst>
          </p:cNvPr>
          <p:cNvSpPr>
            <a:spLocks noGrp="1"/>
          </p:cNvSpPr>
          <p:nvPr>
            <p:ph type="body" sz="quarter" idx="30" hasCustomPrompt="1"/>
          </p:nvPr>
        </p:nvSpPr>
        <p:spPr>
          <a:xfrm>
            <a:off x="9214744" y="1531806"/>
            <a:ext cx="2077200" cy="612000"/>
          </a:xfrm>
        </p:spPr>
        <p:txBody>
          <a:bodyPr anchor="ctr">
            <a:noAutofit/>
          </a:bodyPr>
          <a:lstStyle>
            <a:lvl1pPr marL="0" indent="0" algn="ctr">
              <a:spcBef>
                <a:spcPts val="0"/>
              </a:spcBef>
              <a:buClr>
                <a:srgbClr val="999999"/>
              </a:buClr>
              <a:buNone/>
              <a:defRPr sz="1600" b="1">
                <a:solidFill>
                  <a:srgbClr val="999999"/>
                </a:solidFill>
              </a:defRPr>
            </a:lvl1pPr>
            <a:lvl2pPr>
              <a:spcBef>
                <a:spcPts val="0"/>
              </a:spcBef>
              <a:buClr>
                <a:srgbClr val="999999"/>
              </a:buClr>
              <a:defRPr sz="1600" b="1">
                <a:solidFill>
                  <a:srgbClr val="999999"/>
                </a:solidFill>
              </a:defRPr>
            </a:lvl2pPr>
            <a:lvl3pPr>
              <a:spcBef>
                <a:spcPts val="0"/>
              </a:spcBef>
              <a:buClr>
                <a:srgbClr val="999999"/>
              </a:buClr>
              <a:defRPr sz="1600" b="1">
                <a:solidFill>
                  <a:srgbClr val="999999"/>
                </a:solidFill>
              </a:defRPr>
            </a:lvl3pPr>
            <a:lvl4pPr>
              <a:spcBef>
                <a:spcPts val="0"/>
              </a:spcBef>
              <a:buClr>
                <a:srgbClr val="999999"/>
              </a:buClr>
              <a:defRPr sz="1600" b="1">
                <a:solidFill>
                  <a:srgbClr val="999999"/>
                </a:solidFill>
              </a:defRPr>
            </a:lvl4pPr>
            <a:lvl5pPr>
              <a:spcBef>
                <a:spcPts val="0"/>
              </a:spcBef>
              <a:buClr>
                <a:srgbClr val="999999"/>
              </a:buClr>
              <a:defRPr sz="1600" b="1">
                <a:solidFill>
                  <a:srgbClr val="999999"/>
                </a:solidFill>
              </a:defRPr>
            </a:lvl5pPr>
          </a:lstStyle>
          <a:p>
            <a:pPr lvl="0"/>
            <a:r>
              <a:rPr lang="nl-NL" dirty="0"/>
              <a:t>Subtitel</a:t>
            </a:r>
          </a:p>
        </p:txBody>
      </p:sp>
      <p:sp>
        <p:nvSpPr>
          <p:cNvPr id="257" name="Tijdelijke aanduiding voor tekst 182">
            <a:extLst>
              <a:ext uri="{FF2B5EF4-FFF2-40B4-BE49-F238E27FC236}">
                <a16:creationId xmlns:a16="http://schemas.microsoft.com/office/drawing/2014/main" id="{8093DB15-D41D-4259-8F0B-6FF7981DCDF5}"/>
              </a:ext>
            </a:extLst>
          </p:cNvPr>
          <p:cNvSpPr>
            <a:spLocks noGrp="1"/>
          </p:cNvSpPr>
          <p:nvPr>
            <p:ph type="body" sz="quarter" idx="31" hasCustomPrompt="1"/>
          </p:nvPr>
        </p:nvSpPr>
        <p:spPr>
          <a:xfrm>
            <a:off x="6472686" y="1531806"/>
            <a:ext cx="2077200" cy="612000"/>
          </a:xfrm>
        </p:spPr>
        <p:txBody>
          <a:bodyPr anchor="ctr">
            <a:noAutofit/>
          </a:bodyPr>
          <a:lstStyle>
            <a:lvl1pPr marL="0" indent="0" algn="ctr">
              <a:spcBef>
                <a:spcPts val="0"/>
              </a:spcBef>
              <a:buClr>
                <a:schemeClr val="accent2"/>
              </a:buClr>
              <a:buNone/>
              <a:defRPr sz="1600" b="1">
                <a:solidFill>
                  <a:schemeClr val="accent2"/>
                </a:solidFill>
              </a:defRPr>
            </a:lvl1pPr>
            <a:lvl2pPr>
              <a:spcBef>
                <a:spcPts val="0"/>
              </a:spcBef>
              <a:buClr>
                <a:schemeClr val="accent2"/>
              </a:buClr>
              <a:defRPr sz="1600" b="1">
                <a:solidFill>
                  <a:schemeClr val="accent2"/>
                </a:solidFill>
              </a:defRPr>
            </a:lvl2pPr>
            <a:lvl3pPr>
              <a:spcBef>
                <a:spcPts val="0"/>
              </a:spcBef>
              <a:buClr>
                <a:schemeClr val="accent2"/>
              </a:buClr>
              <a:defRPr sz="1600" b="1">
                <a:solidFill>
                  <a:schemeClr val="accent2"/>
                </a:solidFill>
              </a:defRPr>
            </a:lvl3pPr>
            <a:lvl4pPr>
              <a:spcBef>
                <a:spcPts val="0"/>
              </a:spcBef>
              <a:buClr>
                <a:schemeClr val="accent2"/>
              </a:buClr>
              <a:defRPr sz="1600" b="1">
                <a:solidFill>
                  <a:schemeClr val="accent2"/>
                </a:solidFill>
              </a:defRPr>
            </a:lvl4pPr>
            <a:lvl5pPr>
              <a:spcBef>
                <a:spcPts val="0"/>
              </a:spcBef>
              <a:buClr>
                <a:schemeClr val="accent2"/>
              </a:buClr>
              <a:defRPr sz="1600" b="1">
                <a:solidFill>
                  <a:schemeClr val="accent2"/>
                </a:solidFill>
              </a:defRPr>
            </a:lvl5pPr>
          </a:lstStyle>
          <a:p>
            <a:pPr lvl="0"/>
            <a:r>
              <a:rPr lang="nl-NL" dirty="0"/>
              <a:t>Subtitel</a:t>
            </a:r>
          </a:p>
        </p:txBody>
      </p:sp>
      <p:sp>
        <p:nvSpPr>
          <p:cNvPr id="259" name="Tijdelijke aanduiding voor afbeelding 265">
            <a:extLst>
              <a:ext uri="{FF2B5EF4-FFF2-40B4-BE49-F238E27FC236}">
                <a16:creationId xmlns:a16="http://schemas.microsoft.com/office/drawing/2014/main" id="{362F5C39-A16D-45F7-92CE-C666F3AF05EE}"/>
              </a:ext>
            </a:extLst>
          </p:cNvPr>
          <p:cNvSpPr>
            <a:spLocks noGrp="1"/>
          </p:cNvSpPr>
          <p:nvPr>
            <p:ph type="pic" sz="quarter" idx="39"/>
          </p:nvPr>
        </p:nvSpPr>
        <p:spPr>
          <a:xfrm>
            <a:off x="1394714" y="2237994"/>
            <a:ext cx="1097279" cy="1097279"/>
          </a:xfrm>
          <a:custGeom>
            <a:avLst/>
            <a:gdLst>
              <a:gd name="connsiteX0" fmla="*/ 635249 w 1270498"/>
              <a:gd name="connsiteY0" fmla="*/ 0 h 1270498"/>
              <a:gd name="connsiteX1" fmla="*/ 1270498 w 1270498"/>
              <a:gd name="connsiteY1" fmla="*/ 635249 h 1270498"/>
              <a:gd name="connsiteX2" fmla="*/ 635249 w 1270498"/>
              <a:gd name="connsiteY2" fmla="*/ 1270498 h 1270498"/>
              <a:gd name="connsiteX3" fmla="*/ 0 w 1270498"/>
              <a:gd name="connsiteY3" fmla="*/ 635249 h 1270498"/>
              <a:gd name="connsiteX4" fmla="*/ 635249 w 1270498"/>
              <a:gd name="connsiteY4" fmla="*/ 0 h 127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98" h="1270498">
                <a:moveTo>
                  <a:pt x="635249" y="0"/>
                </a:moveTo>
                <a:cubicBezTo>
                  <a:pt x="986087" y="0"/>
                  <a:pt x="1270498" y="284411"/>
                  <a:pt x="1270498" y="635249"/>
                </a:cubicBezTo>
                <a:cubicBezTo>
                  <a:pt x="1270498" y="986087"/>
                  <a:pt x="986087" y="1270498"/>
                  <a:pt x="635249" y="1270498"/>
                </a:cubicBezTo>
                <a:cubicBezTo>
                  <a:pt x="284411" y="1270498"/>
                  <a:pt x="0" y="986087"/>
                  <a:pt x="0" y="635249"/>
                </a:cubicBezTo>
                <a:cubicBezTo>
                  <a:pt x="0" y="284411"/>
                  <a:pt x="284411" y="0"/>
                  <a:pt x="635249" y="0"/>
                </a:cubicBezTo>
                <a:close/>
              </a:path>
            </a:pathLst>
          </a:custGeom>
        </p:spPr>
        <p:txBody>
          <a:bodyPr vert="horz" wrap="square" lIns="0" tIns="0" rIns="0" bIns="0" rtlCol="0" anchor="ctr">
            <a:noAutofit/>
          </a:bodyPr>
          <a:lstStyle>
            <a:lvl1pPr algn="ctr">
              <a:buNone/>
              <a:defRPr lang="nl-NL" sz="900" dirty="0"/>
            </a:lvl1pPr>
          </a:lstStyle>
          <a:p>
            <a:pPr marL="0" lvl="0" indent="0" algn="ctr">
              <a:buNone/>
            </a:pPr>
            <a:endParaRPr lang="nl-NL" dirty="0"/>
          </a:p>
        </p:txBody>
      </p:sp>
      <p:sp>
        <p:nvSpPr>
          <p:cNvPr id="260" name="Tijdelijke aanduiding voor afbeelding 265">
            <a:extLst>
              <a:ext uri="{FF2B5EF4-FFF2-40B4-BE49-F238E27FC236}">
                <a16:creationId xmlns:a16="http://schemas.microsoft.com/office/drawing/2014/main" id="{1D0B2344-DFB0-4564-A386-5B38F6677420}"/>
              </a:ext>
            </a:extLst>
          </p:cNvPr>
          <p:cNvSpPr>
            <a:spLocks noGrp="1"/>
          </p:cNvSpPr>
          <p:nvPr>
            <p:ph type="pic" sz="quarter" idx="40"/>
          </p:nvPr>
        </p:nvSpPr>
        <p:spPr>
          <a:xfrm>
            <a:off x="4137152" y="2237994"/>
            <a:ext cx="1097279" cy="1097279"/>
          </a:xfrm>
          <a:custGeom>
            <a:avLst/>
            <a:gdLst>
              <a:gd name="connsiteX0" fmla="*/ 635249 w 1270498"/>
              <a:gd name="connsiteY0" fmla="*/ 0 h 1270498"/>
              <a:gd name="connsiteX1" fmla="*/ 1270498 w 1270498"/>
              <a:gd name="connsiteY1" fmla="*/ 635249 h 1270498"/>
              <a:gd name="connsiteX2" fmla="*/ 635249 w 1270498"/>
              <a:gd name="connsiteY2" fmla="*/ 1270498 h 1270498"/>
              <a:gd name="connsiteX3" fmla="*/ 0 w 1270498"/>
              <a:gd name="connsiteY3" fmla="*/ 635249 h 1270498"/>
              <a:gd name="connsiteX4" fmla="*/ 635249 w 1270498"/>
              <a:gd name="connsiteY4" fmla="*/ 0 h 127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98" h="1270498">
                <a:moveTo>
                  <a:pt x="635249" y="0"/>
                </a:moveTo>
                <a:cubicBezTo>
                  <a:pt x="986087" y="0"/>
                  <a:pt x="1270498" y="284411"/>
                  <a:pt x="1270498" y="635249"/>
                </a:cubicBezTo>
                <a:cubicBezTo>
                  <a:pt x="1270498" y="986087"/>
                  <a:pt x="986087" y="1270498"/>
                  <a:pt x="635249" y="1270498"/>
                </a:cubicBezTo>
                <a:cubicBezTo>
                  <a:pt x="284411" y="1270498"/>
                  <a:pt x="0" y="986087"/>
                  <a:pt x="0" y="635249"/>
                </a:cubicBezTo>
                <a:cubicBezTo>
                  <a:pt x="0" y="284411"/>
                  <a:pt x="284411" y="0"/>
                  <a:pt x="635249" y="0"/>
                </a:cubicBezTo>
                <a:close/>
              </a:path>
            </a:pathLst>
          </a:custGeom>
        </p:spPr>
        <p:txBody>
          <a:bodyPr vert="horz" wrap="square" lIns="0" tIns="0" rIns="0" bIns="0" rtlCol="0" anchor="ctr">
            <a:noAutofit/>
          </a:bodyPr>
          <a:lstStyle>
            <a:lvl1pPr algn="ctr">
              <a:buNone/>
              <a:defRPr lang="nl-NL" sz="900" dirty="0"/>
            </a:lvl1pPr>
          </a:lstStyle>
          <a:p>
            <a:pPr marL="0" lvl="0" indent="0" algn="ctr">
              <a:buNone/>
            </a:pPr>
            <a:endParaRPr lang="nl-NL" dirty="0"/>
          </a:p>
        </p:txBody>
      </p:sp>
      <p:sp>
        <p:nvSpPr>
          <p:cNvPr id="261" name="Tijdelijke aanduiding voor afbeelding 265">
            <a:extLst>
              <a:ext uri="{FF2B5EF4-FFF2-40B4-BE49-F238E27FC236}">
                <a16:creationId xmlns:a16="http://schemas.microsoft.com/office/drawing/2014/main" id="{CAB9C63B-0734-43DD-AFBC-2856B2DDD5EE}"/>
              </a:ext>
            </a:extLst>
          </p:cNvPr>
          <p:cNvSpPr>
            <a:spLocks noGrp="1"/>
          </p:cNvSpPr>
          <p:nvPr>
            <p:ph type="pic" sz="quarter" idx="41"/>
          </p:nvPr>
        </p:nvSpPr>
        <p:spPr>
          <a:xfrm>
            <a:off x="6962647" y="2237994"/>
            <a:ext cx="1097279" cy="1097279"/>
          </a:xfrm>
          <a:custGeom>
            <a:avLst/>
            <a:gdLst>
              <a:gd name="connsiteX0" fmla="*/ 635249 w 1270498"/>
              <a:gd name="connsiteY0" fmla="*/ 0 h 1270498"/>
              <a:gd name="connsiteX1" fmla="*/ 1270498 w 1270498"/>
              <a:gd name="connsiteY1" fmla="*/ 635249 h 1270498"/>
              <a:gd name="connsiteX2" fmla="*/ 635249 w 1270498"/>
              <a:gd name="connsiteY2" fmla="*/ 1270498 h 1270498"/>
              <a:gd name="connsiteX3" fmla="*/ 0 w 1270498"/>
              <a:gd name="connsiteY3" fmla="*/ 635249 h 1270498"/>
              <a:gd name="connsiteX4" fmla="*/ 635249 w 1270498"/>
              <a:gd name="connsiteY4" fmla="*/ 0 h 127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98" h="1270498">
                <a:moveTo>
                  <a:pt x="635249" y="0"/>
                </a:moveTo>
                <a:cubicBezTo>
                  <a:pt x="986087" y="0"/>
                  <a:pt x="1270498" y="284411"/>
                  <a:pt x="1270498" y="635249"/>
                </a:cubicBezTo>
                <a:cubicBezTo>
                  <a:pt x="1270498" y="986087"/>
                  <a:pt x="986087" y="1270498"/>
                  <a:pt x="635249" y="1270498"/>
                </a:cubicBezTo>
                <a:cubicBezTo>
                  <a:pt x="284411" y="1270498"/>
                  <a:pt x="0" y="986087"/>
                  <a:pt x="0" y="635249"/>
                </a:cubicBezTo>
                <a:cubicBezTo>
                  <a:pt x="0" y="284411"/>
                  <a:pt x="284411" y="0"/>
                  <a:pt x="635249" y="0"/>
                </a:cubicBezTo>
                <a:close/>
              </a:path>
            </a:pathLst>
          </a:custGeom>
        </p:spPr>
        <p:txBody>
          <a:bodyPr vert="horz" wrap="square" lIns="0" tIns="0" rIns="0" bIns="0" rtlCol="0" anchor="ctr">
            <a:noAutofit/>
          </a:bodyPr>
          <a:lstStyle>
            <a:lvl1pPr algn="ctr">
              <a:buNone/>
              <a:defRPr lang="nl-NL" sz="900" dirty="0"/>
            </a:lvl1pPr>
          </a:lstStyle>
          <a:p>
            <a:pPr marL="0" lvl="0" indent="0" algn="ctr">
              <a:buNone/>
            </a:pPr>
            <a:endParaRPr lang="nl-NL" dirty="0"/>
          </a:p>
        </p:txBody>
      </p:sp>
      <p:sp>
        <p:nvSpPr>
          <p:cNvPr id="262" name="Tijdelijke aanduiding voor afbeelding 265">
            <a:extLst>
              <a:ext uri="{FF2B5EF4-FFF2-40B4-BE49-F238E27FC236}">
                <a16:creationId xmlns:a16="http://schemas.microsoft.com/office/drawing/2014/main" id="{34A1B699-2938-4663-8FC8-9732C342080B}"/>
              </a:ext>
            </a:extLst>
          </p:cNvPr>
          <p:cNvSpPr>
            <a:spLocks noGrp="1"/>
          </p:cNvSpPr>
          <p:nvPr>
            <p:ph type="pic" sz="quarter" idx="42"/>
          </p:nvPr>
        </p:nvSpPr>
        <p:spPr>
          <a:xfrm>
            <a:off x="9704705" y="2237994"/>
            <a:ext cx="1097279" cy="1097279"/>
          </a:xfrm>
          <a:custGeom>
            <a:avLst/>
            <a:gdLst>
              <a:gd name="connsiteX0" fmla="*/ 635249 w 1270498"/>
              <a:gd name="connsiteY0" fmla="*/ 0 h 1270498"/>
              <a:gd name="connsiteX1" fmla="*/ 1270498 w 1270498"/>
              <a:gd name="connsiteY1" fmla="*/ 635249 h 1270498"/>
              <a:gd name="connsiteX2" fmla="*/ 635249 w 1270498"/>
              <a:gd name="connsiteY2" fmla="*/ 1270498 h 1270498"/>
              <a:gd name="connsiteX3" fmla="*/ 0 w 1270498"/>
              <a:gd name="connsiteY3" fmla="*/ 635249 h 1270498"/>
              <a:gd name="connsiteX4" fmla="*/ 635249 w 1270498"/>
              <a:gd name="connsiteY4" fmla="*/ 0 h 127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498" h="1270498">
                <a:moveTo>
                  <a:pt x="635249" y="0"/>
                </a:moveTo>
                <a:cubicBezTo>
                  <a:pt x="986087" y="0"/>
                  <a:pt x="1270498" y="284411"/>
                  <a:pt x="1270498" y="635249"/>
                </a:cubicBezTo>
                <a:cubicBezTo>
                  <a:pt x="1270498" y="986087"/>
                  <a:pt x="986087" y="1270498"/>
                  <a:pt x="635249" y="1270498"/>
                </a:cubicBezTo>
                <a:cubicBezTo>
                  <a:pt x="284411" y="1270498"/>
                  <a:pt x="0" y="986087"/>
                  <a:pt x="0" y="635249"/>
                </a:cubicBezTo>
                <a:cubicBezTo>
                  <a:pt x="0" y="284411"/>
                  <a:pt x="284411" y="0"/>
                  <a:pt x="635249" y="0"/>
                </a:cubicBezTo>
                <a:close/>
              </a:path>
            </a:pathLst>
          </a:custGeom>
        </p:spPr>
        <p:txBody>
          <a:bodyPr vert="horz" wrap="square" lIns="0" tIns="0" rIns="0" bIns="0" rtlCol="0" anchor="ctr">
            <a:noAutofit/>
          </a:bodyPr>
          <a:lstStyle>
            <a:lvl1pPr algn="ctr">
              <a:buNone/>
              <a:defRPr lang="nl-NL" sz="900" dirty="0"/>
            </a:lvl1pPr>
          </a:lstStyle>
          <a:p>
            <a:pPr marL="0" lvl="0" indent="0" algn="ctr">
              <a:buNone/>
            </a:pPr>
            <a:endParaRPr lang="nl-NL" dirty="0"/>
          </a:p>
        </p:txBody>
      </p:sp>
      <p:sp>
        <p:nvSpPr>
          <p:cNvPr id="266" name="Tijdelijke aanduiding voor tekst 182">
            <a:extLst>
              <a:ext uri="{FF2B5EF4-FFF2-40B4-BE49-F238E27FC236}">
                <a16:creationId xmlns:a16="http://schemas.microsoft.com/office/drawing/2014/main" id="{DA1A1CD6-6C98-47F4-ABE1-8B68440DF509}"/>
              </a:ext>
            </a:extLst>
          </p:cNvPr>
          <p:cNvSpPr>
            <a:spLocks noGrp="1"/>
          </p:cNvSpPr>
          <p:nvPr>
            <p:ph type="body" sz="quarter" idx="34"/>
          </p:nvPr>
        </p:nvSpPr>
        <p:spPr>
          <a:xfrm>
            <a:off x="1007353" y="4522216"/>
            <a:ext cx="1872000" cy="1776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67" name="Tijdelijke aanduiding voor tekst 182">
            <a:extLst>
              <a:ext uri="{FF2B5EF4-FFF2-40B4-BE49-F238E27FC236}">
                <a16:creationId xmlns:a16="http://schemas.microsoft.com/office/drawing/2014/main" id="{0E78052E-8480-4E75-A420-41129D5F2279}"/>
              </a:ext>
            </a:extLst>
          </p:cNvPr>
          <p:cNvSpPr>
            <a:spLocks noGrp="1"/>
          </p:cNvSpPr>
          <p:nvPr>
            <p:ph type="body" sz="quarter" idx="43"/>
          </p:nvPr>
        </p:nvSpPr>
        <p:spPr>
          <a:xfrm>
            <a:off x="3749791" y="4522216"/>
            <a:ext cx="1872000" cy="1776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68" name="Tijdelijke aanduiding voor tekst 182">
            <a:extLst>
              <a:ext uri="{FF2B5EF4-FFF2-40B4-BE49-F238E27FC236}">
                <a16:creationId xmlns:a16="http://schemas.microsoft.com/office/drawing/2014/main" id="{A713F0ED-C204-4330-8047-C7BC600B7291}"/>
              </a:ext>
            </a:extLst>
          </p:cNvPr>
          <p:cNvSpPr>
            <a:spLocks noGrp="1"/>
          </p:cNvSpPr>
          <p:nvPr>
            <p:ph type="body" sz="quarter" idx="44"/>
          </p:nvPr>
        </p:nvSpPr>
        <p:spPr>
          <a:xfrm>
            <a:off x="6575286" y="4522216"/>
            <a:ext cx="1872000" cy="1776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69" name="Tijdelijke aanduiding voor tekst 182">
            <a:extLst>
              <a:ext uri="{FF2B5EF4-FFF2-40B4-BE49-F238E27FC236}">
                <a16:creationId xmlns:a16="http://schemas.microsoft.com/office/drawing/2014/main" id="{3AB58FFF-DCDF-4248-B93D-D5D8320D9CE2}"/>
              </a:ext>
            </a:extLst>
          </p:cNvPr>
          <p:cNvSpPr>
            <a:spLocks noGrp="1"/>
          </p:cNvSpPr>
          <p:nvPr>
            <p:ph type="body" sz="quarter" idx="45"/>
          </p:nvPr>
        </p:nvSpPr>
        <p:spPr>
          <a:xfrm>
            <a:off x="9317344" y="4522216"/>
            <a:ext cx="1872000" cy="1776000"/>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1" name="Afbeelding 70">
            <a:extLst>
              <a:ext uri="{FF2B5EF4-FFF2-40B4-BE49-F238E27FC236}">
                <a16:creationId xmlns:a16="http://schemas.microsoft.com/office/drawing/2014/main" id="{AD6CDA69-DF6E-4795-AAD8-E6EEEDFFFE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70792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ppen 4">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AC40C854-DDD7-458E-8270-0D9CA4C49867}"/>
              </a:ext>
            </a:extLst>
          </p:cNvPr>
          <p:cNvSpPr/>
          <p:nvPr/>
        </p:nvSpPr>
        <p:spPr>
          <a:xfrm>
            <a:off x="0" y="0"/>
            <a:ext cx="12192000" cy="1370838"/>
          </a:xfrm>
          <a:custGeom>
            <a:avLst/>
            <a:gdLst>
              <a:gd name="connsiteX0" fmla="*/ 0 w 12192000"/>
              <a:gd name="connsiteY0" fmla="*/ 0 h 1370838"/>
              <a:gd name="connsiteX1" fmla="*/ 12192000 w 12192000"/>
              <a:gd name="connsiteY1" fmla="*/ 0 h 1370838"/>
              <a:gd name="connsiteX2" fmla="*/ 12192000 w 12192000"/>
              <a:gd name="connsiteY2" fmla="*/ 1370838 h 1370838"/>
              <a:gd name="connsiteX3" fmla="*/ 0 w 12192000"/>
              <a:gd name="connsiteY3" fmla="*/ 1370838 h 1370838"/>
            </a:gdLst>
            <a:ahLst/>
            <a:cxnLst>
              <a:cxn ang="0">
                <a:pos x="connsiteX0" y="connsiteY0"/>
              </a:cxn>
              <a:cxn ang="0">
                <a:pos x="connsiteX1" y="connsiteY1"/>
              </a:cxn>
              <a:cxn ang="0">
                <a:pos x="connsiteX2" y="connsiteY2"/>
              </a:cxn>
              <a:cxn ang="0">
                <a:pos x="connsiteX3" y="connsiteY3"/>
              </a:cxn>
            </a:cxnLst>
            <a:rect l="l" t="t" r="r" b="b"/>
            <a:pathLst>
              <a:path w="12192000" h="1370838">
                <a:moveTo>
                  <a:pt x="0" y="0"/>
                </a:moveTo>
                <a:lnTo>
                  <a:pt x="12192000" y="0"/>
                </a:lnTo>
                <a:lnTo>
                  <a:pt x="12192000" y="1370838"/>
                </a:lnTo>
                <a:lnTo>
                  <a:pt x="0" y="1370838"/>
                </a:lnTo>
                <a:close/>
              </a:path>
            </a:pathLst>
          </a:custGeom>
          <a:solidFill>
            <a:srgbClr val="F2F2F2"/>
          </a:solidFill>
          <a:ln w="762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2A1A7002-206D-424E-AFAE-35BFE3E45966}"/>
              </a:ext>
            </a:extLst>
          </p:cNvPr>
          <p:cNvSpPr/>
          <p:nvPr userDrawn="1"/>
        </p:nvSpPr>
        <p:spPr>
          <a:xfrm>
            <a:off x="0" y="6432079"/>
            <a:ext cx="12192000" cy="425921"/>
          </a:xfrm>
          <a:custGeom>
            <a:avLst/>
            <a:gdLst>
              <a:gd name="connsiteX0" fmla="*/ 0 w 12169182"/>
              <a:gd name="connsiteY0" fmla="*/ 0 h 425921"/>
              <a:gd name="connsiteX1" fmla="*/ 12169183 w 12169182"/>
              <a:gd name="connsiteY1" fmla="*/ 0 h 425921"/>
              <a:gd name="connsiteX2" fmla="*/ 12169183 w 12169182"/>
              <a:gd name="connsiteY2" fmla="*/ 425921 h 425921"/>
              <a:gd name="connsiteX3" fmla="*/ 0 w 12169182"/>
              <a:gd name="connsiteY3" fmla="*/ 425921 h 425921"/>
            </a:gdLst>
            <a:ahLst/>
            <a:cxnLst>
              <a:cxn ang="0">
                <a:pos x="connsiteX0" y="connsiteY0"/>
              </a:cxn>
              <a:cxn ang="0">
                <a:pos x="connsiteX1" y="connsiteY1"/>
              </a:cxn>
              <a:cxn ang="0">
                <a:pos x="connsiteX2" y="connsiteY2"/>
              </a:cxn>
              <a:cxn ang="0">
                <a:pos x="connsiteX3" y="connsiteY3"/>
              </a:cxn>
            </a:cxnLst>
            <a:rect l="l" t="t" r="r" b="b"/>
            <a:pathLst>
              <a:path w="12169182" h="425921">
                <a:moveTo>
                  <a:pt x="0" y="0"/>
                </a:moveTo>
                <a:lnTo>
                  <a:pt x="12169183" y="0"/>
                </a:lnTo>
                <a:lnTo>
                  <a:pt x="12169183" y="425921"/>
                </a:lnTo>
                <a:lnTo>
                  <a:pt x="0" y="425921"/>
                </a:lnTo>
                <a:close/>
              </a:path>
            </a:pathLst>
          </a:custGeom>
          <a:gradFill flip="none" rotWithShape="1">
            <a:gsLst>
              <a:gs pos="1000">
                <a:schemeClr val="accent1"/>
              </a:gs>
              <a:gs pos="99000">
                <a:schemeClr val="accent2"/>
              </a:gs>
            </a:gsLst>
            <a:lin ang="0" scaled="1"/>
            <a:tileRect/>
          </a:gradFill>
          <a:ln w="7606" cap="flat">
            <a:noFill/>
            <a:prstDash val="solid"/>
            <a:miter/>
          </a:ln>
        </p:spPr>
        <p:txBody>
          <a:bodyPr rtlCol="0" anchor="ctr"/>
          <a:lstStyle/>
          <a:p>
            <a:endParaRPr lang="nl-NL"/>
          </a:p>
        </p:txBody>
      </p:sp>
      <p:sp>
        <p:nvSpPr>
          <p:cNvPr id="56" name="Titel 55">
            <a:extLst>
              <a:ext uri="{FF2B5EF4-FFF2-40B4-BE49-F238E27FC236}">
                <a16:creationId xmlns:a16="http://schemas.microsoft.com/office/drawing/2014/main" id="{AE6D2EF2-9835-4268-B68F-80A34FE26E23}"/>
              </a:ext>
            </a:extLst>
          </p:cNvPr>
          <p:cNvSpPr>
            <a:spLocks noGrp="1"/>
          </p:cNvSpPr>
          <p:nvPr>
            <p:ph type="title" hasCustomPrompt="1"/>
          </p:nvPr>
        </p:nvSpPr>
        <p:spPr>
          <a:xfrm>
            <a:off x="695325" y="306727"/>
            <a:ext cx="8384020" cy="1002753"/>
          </a:xfrm>
        </p:spPr>
        <p:txBody>
          <a:bodyPr/>
          <a:lstStyle/>
          <a:p>
            <a:pPr lvl="0">
              <a:lnSpc>
                <a:spcPct val="80000"/>
              </a:lnSpc>
              <a:spcBef>
                <a:spcPct val="0"/>
              </a:spcBef>
              <a:buNone/>
            </a:pPr>
            <a:r>
              <a:rPr lang="nl-NL" dirty="0"/>
              <a:t>Klikken om een titel toe te voegen</a:t>
            </a:r>
          </a:p>
        </p:txBody>
      </p:sp>
      <p:sp>
        <p:nvSpPr>
          <p:cNvPr id="2" name="Tijdelijke aanduiding voor datum 1">
            <a:extLst>
              <a:ext uri="{FF2B5EF4-FFF2-40B4-BE49-F238E27FC236}">
                <a16:creationId xmlns:a16="http://schemas.microsoft.com/office/drawing/2014/main" id="{0E767C91-0023-4111-BECF-C8663968BD6F}"/>
              </a:ext>
            </a:extLst>
          </p:cNvPr>
          <p:cNvSpPr>
            <a:spLocks noGrp="1"/>
          </p:cNvSpPr>
          <p:nvPr>
            <p:ph type="dt" sz="half" idx="18"/>
          </p:nvPr>
        </p:nvSpPr>
        <p:spPr/>
        <p:txBody>
          <a:bodyPr/>
          <a:lstStyle>
            <a:lvl1pPr>
              <a:defRPr>
                <a:solidFill>
                  <a:schemeClr val="bg1"/>
                </a:solidFill>
              </a:defRPr>
            </a:lvl1pPr>
          </a:lstStyle>
          <a:p>
            <a:fld id="{174A2EED-3354-42A3-A064-F60BDFCCA27B}" type="datetime1">
              <a:rPr lang="nl-NL" smtClean="0"/>
              <a:t>28-5-2021</a:t>
            </a:fld>
            <a:endParaRPr lang="nl-NL" dirty="0"/>
          </a:p>
        </p:txBody>
      </p:sp>
      <p:sp>
        <p:nvSpPr>
          <p:cNvPr id="3" name="Tijdelijke aanduiding voor voettekst 2">
            <a:extLst>
              <a:ext uri="{FF2B5EF4-FFF2-40B4-BE49-F238E27FC236}">
                <a16:creationId xmlns:a16="http://schemas.microsoft.com/office/drawing/2014/main" id="{41BC9BFA-2DC5-4CB9-817B-0E8BF09EAEBE}"/>
              </a:ext>
            </a:extLst>
          </p:cNvPr>
          <p:cNvSpPr>
            <a:spLocks noGrp="1"/>
          </p:cNvSpPr>
          <p:nvPr>
            <p:ph type="ftr" sz="quarter" idx="19"/>
          </p:nvPr>
        </p:nvSpPr>
        <p:spPr/>
        <p:txBody>
          <a:bodyPr/>
          <a:lstStyle>
            <a:lvl1pPr>
              <a:defRPr>
                <a:solidFill>
                  <a:schemeClr val="bg1"/>
                </a:solidFill>
              </a:defRPr>
            </a:lvl1pPr>
          </a:lstStyle>
          <a:p>
            <a:endParaRPr lang="nl-NL" dirty="0">
              <a:solidFill>
                <a:schemeClr val="bg1"/>
              </a:solidFill>
            </a:endParaRPr>
          </a:p>
        </p:txBody>
      </p:sp>
      <p:sp>
        <p:nvSpPr>
          <p:cNvPr id="4" name="Tijdelijke aanduiding voor dianummer 3">
            <a:extLst>
              <a:ext uri="{FF2B5EF4-FFF2-40B4-BE49-F238E27FC236}">
                <a16:creationId xmlns:a16="http://schemas.microsoft.com/office/drawing/2014/main" id="{F724A1CD-0FD3-46AB-8790-66D8C01F6F6C}"/>
              </a:ext>
            </a:extLst>
          </p:cNvPr>
          <p:cNvSpPr>
            <a:spLocks noGrp="1"/>
          </p:cNvSpPr>
          <p:nvPr>
            <p:ph type="sldNum" sz="quarter" idx="20"/>
          </p:nvPr>
        </p:nvSpPr>
        <p:spPr/>
        <p:txBody>
          <a:bodyPr/>
          <a:lstStyle>
            <a:lvl1pPr>
              <a:defRPr>
                <a:solidFill>
                  <a:schemeClr val="bg1"/>
                </a:solidFill>
              </a:defRPr>
            </a:lvl1pPr>
          </a:lstStyle>
          <a:p>
            <a:fld id="{5610836C-8171-42F2-BE51-191147BFC492}" type="slidenum">
              <a:rPr lang="nl-NL" smtClean="0"/>
              <a:pPr/>
              <a:t>‹nr.›</a:t>
            </a:fld>
            <a:endParaRPr lang="nl-NL" dirty="0"/>
          </a:p>
        </p:txBody>
      </p:sp>
      <p:sp>
        <p:nvSpPr>
          <p:cNvPr id="230" name="Tijdelijke aanduiding voor tekst 182">
            <a:extLst>
              <a:ext uri="{FF2B5EF4-FFF2-40B4-BE49-F238E27FC236}">
                <a16:creationId xmlns:a16="http://schemas.microsoft.com/office/drawing/2014/main" id="{CD511DC5-4F6A-4B54-A624-CE201D46A562}"/>
              </a:ext>
            </a:extLst>
          </p:cNvPr>
          <p:cNvSpPr>
            <a:spLocks noGrp="1"/>
          </p:cNvSpPr>
          <p:nvPr>
            <p:ph type="body" sz="quarter" idx="34"/>
          </p:nvPr>
        </p:nvSpPr>
        <p:spPr>
          <a:xfrm>
            <a:off x="957595" y="3428999"/>
            <a:ext cx="1944000" cy="224856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1" name="Tijdelijke aanduiding voor tekst 182">
            <a:extLst>
              <a:ext uri="{FF2B5EF4-FFF2-40B4-BE49-F238E27FC236}">
                <a16:creationId xmlns:a16="http://schemas.microsoft.com/office/drawing/2014/main" id="{25704862-95E7-465A-8A45-690EEE788BA1}"/>
              </a:ext>
            </a:extLst>
          </p:cNvPr>
          <p:cNvSpPr>
            <a:spLocks noGrp="1"/>
          </p:cNvSpPr>
          <p:nvPr>
            <p:ph type="body" sz="quarter" idx="28" hasCustomPrompt="1"/>
          </p:nvPr>
        </p:nvSpPr>
        <p:spPr>
          <a:xfrm>
            <a:off x="9222144" y="2872263"/>
            <a:ext cx="2088000" cy="540000"/>
          </a:xfrm>
        </p:spPr>
        <p:txBody>
          <a:bodyPr anchor="t">
            <a:noAutofit/>
          </a:bodyPr>
          <a:lstStyle>
            <a:lvl1pPr marL="0" indent="0" algn="ctr">
              <a:spcBef>
                <a:spcPts val="0"/>
              </a:spcBef>
              <a:buClr>
                <a:schemeClr val="accent1"/>
              </a:buClr>
              <a:buNone/>
              <a:defRPr sz="1200" b="1">
                <a:solidFill>
                  <a:schemeClr val="accent1"/>
                </a:solidFill>
              </a:defRPr>
            </a:lvl1pPr>
            <a:lvl2pPr algn="ctr">
              <a:spcBef>
                <a:spcPts val="0"/>
              </a:spcBef>
              <a:buClr>
                <a:schemeClr val="accent1"/>
              </a:buClr>
              <a:defRPr sz="1200" b="1">
                <a:solidFill>
                  <a:schemeClr val="accent1"/>
                </a:solidFill>
              </a:defRPr>
            </a:lvl2pPr>
            <a:lvl3pPr algn="ctr">
              <a:spcBef>
                <a:spcPts val="0"/>
              </a:spcBef>
              <a:buClr>
                <a:schemeClr val="accent1"/>
              </a:buClr>
              <a:defRPr sz="1200" b="1">
                <a:solidFill>
                  <a:schemeClr val="accent1"/>
                </a:solidFill>
              </a:defRPr>
            </a:lvl3pPr>
            <a:lvl4pPr algn="ctr">
              <a:spcBef>
                <a:spcPts val="0"/>
              </a:spcBef>
              <a:buClr>
                <a:schemeClr val="accent1"/>
              </a:buClr>
              <a:defRPr sz="1200" b="1">
                <a:solidFill>
                  <a:schemeClr val="accent1"/>
                </a:solidFill>
              </a:defRPr>
            </a:lvl4pPr>
            <a:lvl5pPr algn="ctr">
              <a:spcBef>
                <a:spcPts val="0"/>
              </a:spcBef>
              <a:buClr>
                <a:schemeClr val="accent1"/>
              </a:buClr>
              <a:defRPr sz="1200" b="1">
                <a:solidFill>
                  <a:schemeClr val="accent1"/>
                </a:solidFill>
              </a:defRPr>
            </a:lvl5pPr>
          </a:lstStyle>
          <a:p>
            <a:pPr lvl="0"/>
            <a:r>
              <a:rPr lang="nl-NL" dirty="0"/>
              <a:t>Subtitel</a:t>
            </a:r>
          </a:p>
        </p:txBody>
      </p:sp>
      <p:sp>
        <p:nvSpPr>
          <p:cNvPr id="232" name="Tijdelijke aanduiding voor tekst 182">
            <a:extLst>
              <a:ext uri="{FF2B5EF4-FFF2-40B4-BE49-F238E27FC236}">
                <a16:creationId xmlns:a16="http://schemas.microsoft.com/office/drawing/2014/main" id="{6D6B60F3-1400-455F-A590-EC336EA0DF89}"/>
              </a:ext>
            </a:extLst>
          </p:cNvPr>
          <p:cNvSpPr>
            <a:spLocks noGrp="1"/>
          </p:cNvSpPr>
          <p:nvPr>
            <p:ph type="body" sz="quarter" idx="30" hasCustomPrompt="1"/>
          </p:nvPr>
        </p:nvSpPr>
        <p:spPr>
          <a:xfrm>
            <a:off x="6443295" y="2872263"/>
            <a:ext cx="2088000" cy="540000"/>
          </a:xfrm>
        </p:spPr>
        <p:txBody>
          <a:bodyPr anchor="t">
            <a:noAutofit/>
          </a:bodyPr>
          <a:lstStyle>
            <a:lvl1pPr marL="0" indent="0" algn="ctr">
              <a:spcBef>
                <a:spcPts val="0"/>
              </a:spcBef>
              <a:buClr>
                <a:srgbClr val="999999"/>
              </a:buClr>
              <a:buNone/>
              <a:defRPr sz="1200" b="1">
                <a:solidFill>
                  <a:srgbClr val="999999"/>
                </a:solidFill>
              </a:defRPr>
            </a:lvl1pPr>
            <a:lvl2pPr algn="ctr">
              <a:spcBef>
                <a:spcPts val="0"/>
              </a:spcBef>
              <a:buClr>
                <a:srgbClr val="999999"/>
              </a:buClr>
              <a:defRPr sz="1200" b="1">
                <a:solidFill>
                  <a:srgbClr val="999999"/>
                </a:solidFill>
              </a:defRPr>
            </a:lvl2pPr>
            <a:lvl3pPr algn="ctr">
              <a:spcBef>
                <a:spcPts val="0"/>
              </a:spcBef>
              <a:buClr>
                <a:srgbClr val="999999"/>
              </a:buClr>
              <a:defRPr sz="1200" b="1">
                <a:solidFill>
                  <a:srgbClr val="999999"/>
                </a:solidFill>
              </a:defRPr>
            </a:lvl3pPr>
            <a:lvl4pPr algn="ctr">
              <a:spcBef>
                <a:spcPts val="0"/>
              </a:spcBef>
              <a:buClr>
                <a:srgbClr val="999999"/>
              </a:buClr>
              <a:defRPr sz="1200" b="1">
                <a:solidFill>
                  <a:srgbClr val="999999"/>
                </a:solidFill>
              </a:defRPr>
            </a:lvl4pPr>
            <a:lvl5pPr algn="ctr">
              <a:spcBef>
                <a:spcPts val="0"/>
              </a:spcBef>
              <a:buClr>
                <a:srgbClr val="999999"/>
              </a:buClr>
              <a:defRPr sz="1200" b="1">
                <a:solidFill>
                  <a:srgbClr val="999999"/>
                </a:solidFill>
              </a:defRPr>
            </a:lvl5pPr>
          </a:lstStyle>
          <a:p>
            <a:pPr lvl="0"/>
            <a:r>
              <a:rPr lang="nl-NL" dirty="0"/>
              <a:t>Subtitel</a:t>
            </a:r>
          </a:p>
        </p:txBody>
      </p:sp>
      <p:sp>
        <p:nvSpPr>
          <p:cNvPr id="233" name="Tijdelijke aanduiding voor tekst 182">
            <a:extLst>
              <a:ext uri="{FF2B5EF4-FFF2-40B4-BE49-F238E27FC236}">
                <a16:creationId xmlns:a16="http://schemas.microsoft.com/office/drawing/2014/main" id="{4E77A5A5-7BFF-4BF2-9FDD-12B2E65CA6CF}"/>
              </a:ext>
            </a:extLst>
          </p:cNvPr>
          <p:cNvSpPr>
            <a:spLocks noGrp="1"/>
          </p:cNvSpPr>
          <p:nvPr>
            <p:ph type="body" sz="quarter" idx="31" hasCustomPrompt="1"/>
          </p:nvPr>
        </p:nvSpPr>
        <p:spPr>
          <a:xfrm>
            <a:off x="885595" y="2872263"/>
            <a:ext cx="2088000" cy="540000"/>
          </a:xfrm>
        </p:spPr>
        <p:txBody>
          <a:bodyPr anchor="t">
            <a:noAutofit/>
          </a:bodyPr>
          <a:lstStyle>
            <a:lvl1pPr marL="0" indent="0" algn="ctr">
              <a:spcBef>
                <a:spcPts val="0"/>
              </a:spcBef>
              <a:buClr>
                <a:schemeClr val="accent2"/>
              </a:buClr>
              <a:buNone/>
              <a:defRPr sz="1200" b="1">
                <a:solidFill>
                  <a:schemeClr val="accent2"/>
                </a:solidFill>
              </a:defRPr>
            </a:lvl1pPr>
            <a:lvl2pPr algn="ctr">
              <a:spcBef>
                <a:spcPts val="0"/>
              </a:spcBef>
              <a:buClr>
                <a:schemeClr val="accent2"/>
              </a:buClr>
              <a:defRPr sz="1200" b="1">
                <a:solidFill>
                  <a:schemeClr val="accent2"/>
                </a:solidFill>
              </a:defRPr>
            </a:lvl2pPr>
            <a:lvl3pPr algn="ctr">
              <a:spcBef>
                <a:spcPts val="0"/>
              </a:spcBef>
              <a:buClr>
                <a:schemeClr val="accent2"/>
              </a:buClr>
              <a:defRPr sz="1200" b="1">
                <a:solidFill>
                  <a:schemeClr val="accent2"/>
                </a:solidFill>
              </a:defRPr>
            </a:lvl3pPr>
            <a:lvl4pPr algn="ctr">
              <a:spcBef>
                <a:spcPts val="0"/>
              </a:spcBef>
              <a:buClr>
                <a:schemeClr val="accent2"/>
              </a:buClr>
              <a:defRPr sz="1200" b="1">
                <a:solidFill>
                  <a:schemeClr val="accent2"/>
                </a:solidFill>
              </a:defRPr>
            </a:lvl4pPr>
            <a:lvl5pPr algn="ctr">
              <a:spcBef>
                <a:spcPts val="0"/>
              </a:spcBef>
              <a:buClr>
                <a:schemeClr val="accent2"/>
              </a:buClr>
              <a:defRPr sz="1200" b="1">
                <a:solidFill>
                  <a:schemeClr val="accent2"/>
                </a:solidFill>
              </a:defRPr>
            </a:lvl5pPr>
          </a:lstStyle>
          <a:p>
            <a:pPr lvl="0"/>
            <a:r>
              <a:rPr lang="nl-NL" dirty="0"/>
              <a:t>Subtitel</a:t>
            </a:r>
          </a:p>
        </p:txBody>
      </p:sp>
      <p:sp>
        <p:nvSpPr>
          <p:cNvPr id="234" name="Tijdelijke aanduiding voor tekst 182">
            <a:extLst>
              <a:ext uri="{FF2B5EF4-FFF2-40B4-BE49-F238E27FC236}">
                <a16:creationId xmlns:a16="http://schemas.microsoft.com/office/drawing/2014/main" id="{11807BB1-76E8-4D9C-B749-461FC821DE70}"/>
              </a:ext>
            </a:extLst>
          </p:cNvPr>
          <p:cNvSpPr>
            <a:spLocks noGrp="1"/>
          </p:cNvSpPr>
          <p:nvPr>
            <p:ph type="body" sz="quarter" idx="32" hasCustomPrompt="1"/>
          </p:nvPr>
        </p:nvSpPr>
        <p:spPr>
          <a:xfrm>
            <a:off x="3664445" y="2872263"/>
            <a:ext cx="2088000" cy="540000"/>
          </a:xfrm>
        </p:spPr>
        <p:txBody>
          <a:bodyPr anchor="t">
            <a:noAutofit/>
          </a:bodyPr>
          <a:lstStyle>
            <a:lvl1pPr marL="0" indent="0" algn="ctr">
              <a:spcBef>
                <a:spcPts val="0"/>
              </a:spcBef>
              <a:buClr>
                <a:srgbClr val="8DDCF7"/>
              </a:buClr>
              <a:buNone/>
              <a:defRPr sz="1200" b="1">
                <a:solidFill>
                  <a:srgbClr val="8DDCF7"/>
                </a:solidFill>
              </a:defRPr>
            </a:lvl1pPr>
            <a:lvl2pPr algn="ctr">
              <a:spcBef>
                <a:spcPts val="0"/>
              </a:spcBef>
              <a:buClr>
                <a:srgbClr val="8DDCF7"/>
              </a:buClr>
              <a:defRPr sz="1200" b="1">
                <a:solidFill>
                  <a:srgbClr val="8DDCF7"/>
                </a:solidFill>
              </a:defRPr>
            </a:lvl2pPr>
            <a:lvl3pPr algn="ctr">
              <a:spcBef>
                <a:spcPts val="0"/>
              </a:spcBef>
              <a:buClr>
                <a:srgbClr val="8DDCF7"/>
              </a:buClr>
              <a:defRPr sz="1200" b="1">
                <a:solidFill>
                  <a:srgbClr val="8DDCF7"/>
                </a:solidFill>
              </a:defRPr>
            </a:lvl3pPr>
            <a:lvl4pPr algn="ctr">
              <a:spcBef>
                <a:spcPts val="0"/>
              </a:spcBef>
              <a:buClr>
                <a:srgbClr val="8DDCF7"/>
              </a:buClr>
              <a:defRPr sz="1200" b="1">
                <a:solidFill>
                  <a:srgbClr val="8DDCF7"/>
                </a:solidFill>
              </a:defRPr>
            </a:lvl4pPr>
            <a:lvl5pPr algn="ctr">
              <a:spcBef>
                <a:spcPts val="0"/>
              </a:spcBef>
              <a:buClr>
                <a:srgbClr val="8DDCF7"/>
              </a:buClr>
              <a:defRPr sz="1200" b="1">
                <a:solidFill>
                  <a:srgbClr val="8DDCF7"/>
                </a:solidFill>
              </a:defRPr>
            </a:lvl5pPr>
          </a:lstStyle>
          <a:p>
            <a:pPr lvl="0"/>
            <a:r>
              <a:rPr lang="nl-NL" dirty="0"/>
              <a:t>Subtitel</a:t>
            </a:r>
          </a:p>
        </p:txBody>
      </p:sp>
      <p:sp>
        <p:nvSpPr>
          <p:cNvPr id="235" name="Tijdelijke aanduiding voor tekst 182">
            <a:extLst>
              <a:ext uri="{FF2B5EF4-FFF2-40B4-BE49-F238E27FC236}">
                <a16:creationId xmlns:a16="http://schemas.microsoft.com/office/drawing/2014/main" id="{3381DE1B-22ED-466B-A227-16D3E0B54F0D}"/>
              </a:ext>
            </a:extLst>
          </p:cNvPr>
          <p:cNvSpPr>
            <a:spLocks noGrp="1"/>
          </p:cNvSpPr>
          <p:nvPr>
            <p:ph type="body" sz="quarter" idx="43"/>
          </p:nvPr>
        </p:nvSpPr>
        <p:spPr>
          <a:xfrm>
            <a:off x="3736445" y="3428999"/>
            <a:ext cx="1944000" cy="224856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6" name="Tijdelijke aanduiding voor tekst 182">
            <a:extLst>
              <a:ext uri="{FF2B5EF4-FFF2-40B4-BE49-F238E27FC236}">
                <a16:creationId xmlns:a16="http://schemas.microsoft.com/office/drawing/2014/main" id="{59BFC0D3-2E9B-4B28-8028-6B88D52EE22D}"/>
              </a:ext>
            </a:extLst>
          </p:cNvPr>
          <p:cNvSpPr>
            <a:spLocks noGrp="1"/>
          </p:cNvSpPr>
          <p:nvPr>
            <p:ph type="body" sz="quarter" idx="44"/>
          </p:nvPr>
        </p:nvSpPr>
        <p:spPr>
          <a:xfrm>
            <a:off x="6515295" y="3428999"/>
            <a:ext cx="1944000" cy="224856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7" name="Tijdelijke aanduiding voor tekst 182">
            <a:extLst>
              <a:ext uri="{FF2B5EF4-FFF2-40B4-BE49-F238E27FC236}">
                <a16:creationId xmlns:a16="http://schemas.microsoft.com/office/drawing/2014/main" id="{8D20A8AB-78B3-4E7C-BBBC-673C2AD5016A}"/>
              </a:ext>
            </a:extLst>
          </p:cNvPr>
          <p:cNvSpPr>
            <a:spLocks noGrp="1"/>
          </p:cNvSpPr>
          <p:nvPr>
            <p:ph type="body" sz="quarter" idx="45"/>
          </p:nvPr>
        </p:nvSpPr>
        <p:spPr>
          <a:xfrm>
            <a:off x="9294144" y="3428999"/>
            <a:ext cx="1944000" cy="2248567"/>
          </a:xfrm>
        </p:spPr>
        <p:txBody>
          <a:bodyPr/>
          <a:lstStyle>
            <a:lvl1pPr>
              <a:spcBef>
                <a:spcPts val="0"/>
              </a:spcBef>
              <a:defRPr sz="900"/>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7" name="Afbeelding 56">
            <a:extLst>
              <a:ext uri="{FF2B5EF4-FFF2-40B4-BE49-F238E27FC236}">
                <a16:creationId xmlns:a16="http://schemas.microsoft.com/office/drawing/2014/main" id="{794CAF1C-232F-48D1-AB7E-DB10A26AE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188" y="180000"/>
            <a:ext cx="1092540" cy="450259"/>
          </a:xfrm>
          <a:prstGeom prst="rect">
            <a:avLst/>
          </a:prstGeom>
        </p:spPr>
      </p:pic>
    </p:spTree>
    <p:extLst>
      <p:ext uri="{BB962C8B-B14F-4D97-AF65-F5344CB8AC3E}">
        <p14:creationId xmlns:p14="http://schemas.microsoft.com/office/powerpoint/2010/main" val="339258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theme" Target="../theme/theme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theme" Target="../theme/theme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52760C7-C7CC-4413-BB03-D163A403FC0E}"/>
              </a:ext>
            </a:extLst>
          </p:cNvPr>
          <p:cNvSpPr>
            <a:spLocks noGrp="1"/>
          </p:cNvSpPr>
          <p:nvPr>
            <p:ph type="title"/>
          </p:nvPr>
        </p:nvSpPr>
        <p:spPr>
          <a:xfrm>
            <a:off x="695325" y="762456"/>
            <a:ext cx="10801350" cy="718376"/>
          </a:xfrm>
          <a:prstGeom prst="rect">
            <a:avLst/>
          </a:prstGeom>
        </p:spPr>
        <p:txBody>
          <a:bodyPr vert="horz" lIns="0" tIns="0" rIns="0" bIns="0" rtlCol="0" anchor="t">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B576335A-0151-41E3-8655-F241BBEC205E}"/>
              </a:ext>
            </a:extLst>
          </p:cNvPr>
          <p:cNvSpPr>
            <a:spLocks noGrp="1"/>
          </p:cNvSpPr>
          <p:nvPr>
            <p:ph type="body" idx="1"/>
          </p:nvPr>
        </p:nvSpPr>
        <p:spPr>
          <a:xfrm>
            <a:off x="695325" y="1744206"/>
            <a:ext cx="10801350" cy="4351338"/>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4BB33459-7831-4012-BE3C-BFA1FF61BF9D}"/>
              </a:ext>
            </a:extLst>
          </p:cNvPr>
          <p:cNvSpPr>
            <a:spLocks noGrp="1"/>
          </p:cNvSpPr>
          <p:nvPr>
            <p:ph type="dt" sz="half" idx="2"/>
          </p:nvPr>
        </p:nvSpPr>
        <p:spPr>
          <a:xfrm>
            <a:off x="180000" y="6537039"/>
            <a:ext cx="995359" cy="216000"/>
          </a:xfrm>
          <a:prstGeom prst="rect">
            <a:avLst/>
          </a:prstGeom>
        </p:spPr>
        <p:txBody>
          <a:bodyPr vert="horz" lIns="0" tIns="0" rIns="0" bIns="0" rtlCol="0" anchor="ctr"/>
          <a:lstStyle>
            <a:lvl1pPr algn="l">
              <a:defRPr sz="900">
                <a:solidFill>
                  <a:schemeClr val="tx1"/>
                </a:solidFill>
              </a:defRPr>
            </a:lvl1pPr>
          </a:lstStyle>
          <a:p>
            <a:fld id="{32D2D62C-495A-4EBB-A951-C5B775614A1B}" type="datetime1">
              <a:rPr lang="nl-NL" smtClean="0"/>
              <a:t>28-5-2021</a:t>
            </a:fld>
            <a:endParaRPr lang="nl-NL" dirty="0"/>
          </a:p>
        </p:txBody>
      </p:sp>
      <p:sp>
        <p:nvSpPr>
          <p:cNvPr id="5" name="Tijdelijke aanduiding voor voettekst 4">
            <a:extLst>
              <a:ext uri="{FF2B5EF4-FFF2-40B4-BE49-F238E27FC236}">
                <a16:creationId xmlns:a16="http://schemas.microsoft.com/office/drawing/2014/main" id="{7066862C-208F-4931-B2B3-D57E792E74F1}"/>
              </a:ext>
            </a:extLst>
          </p:cNvPr>
          <p:cNvSpPr>
            <a:spLocks noGrp="1"/>
          </p:cNvSpPr>
          <p:nvPr>
            <p:ph type="ftr" sz="quarter" idx="3"/>
          </p:nvPr>
        </p:nvSpPr>
        <p:spPr>
          <a:xfrm>
            <a:off x="2611677" y="6537039"/>
            <a:ext cx="6968646" cy="216000"/>
          </a:xfrm>
          <a:prstGeom prst="rect">
            <a:avLst/>
          </a:prstGeom>
        </p:spPr>
        <p:txBody>
          <a:bodyPr vert="horz" lIns="0" tIns="0" rIns="0" bIns="0" rtlCol="0" anchor="ctr"/>
          <a:lstStyle>
            <a:lvl1pPr algn="ctr">
              <a:defRPr sz="900">
                <a:solidFill>
                  <a:schemeClr val="tx1"/>
                </a:solidFill>
              </a:defRPr>
            </a:lvl1pPr>
          </a:lstStyle>
          <a:p>
            <a:endParaRPr lang="nl-NL" dirty="0">
              <a:solidFill>
                <a:schemeClr val="tx1"/>
              </a:solidFill>
            </a:endParaRPr>
          </a:p>
        </p:txBody>
      </p:sp>
      <p:sp>
        <p:nvSpPr>
          <p:cNvPr id="6" name="Tijdelijke aanduiding voor dianummer 5">
            <a:extLst>
              <a:ext uri="{FF2B5EF4-FFF2-40B4-BE49-F238E27FC236}">
                <a16:creationId xmlns:a16="http://schemas.microsoft.com/office/drawing/2014/main" id="{3749034F-318A-4A3A-8ADF-2FA5A7FCCCE3}"/>
              </a:ext>
            </a:extLst>
          </p:cNvPr>
          <p:cNvSpPr>
            <a:spLocks noGrp="1"/>
          </p:cNvSpPr>
          <p:nvPr>
            <p:ph type="sldNum" sz="quarter" idx="4"/>
          </p:nvPr>
        </p:nvSpPr>
        <p:spPr>
          <a:xfrm>
            <a:off x="11016640" y="6537039"/>
            <a:ext cx="995360" cy="216000"/>
          </a:xfrm>
          <a:prstGeom prst="rect">
            <a:avLst/>
          </a:prstGeom>
        </p:spPr>
        <p:txBody>
          <a:bodyPr vert="horz" lIns="0" tIns="0" rIns="0" bIns="0" rtlCol="0" anchor="ctr"/>
          <a:lstStyle>
            <a:lvl1pPr algn="r">
              <a:defRPr sz="900">
                <a:solidFill>
                  <a:schemeClr val="tx1"/>
                </a:solidFill>
              </a:defRPr>
            </a:lvl1pPr>
          </a:lstStyle>
          <a:p>
            <a:fld id="{5610836C-8171-42F2-BE51-191147BFC492}" type="slidenum">
              <a:rPr lang="nl-NL" smtClean="0"/>
              <a:pPr/>
              <a:t>‹nr.›</a:t>
            </a:fld>
            <a:endParaRPr lang="nl-NL" dirty="0"/>
          </a:p>
        </p:txBody>
      </p:sp>
    </p:spTree>
    <p:extLst>
      <p:ext uri="{BB962C8B-B14F-4D97-AF65-F5344CB8AC3E}">
        <p14:creationId xmlns:p14="http://schemas.microsoft.com/office/powerpoint/2010/main" val="277133379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5" r:id="rId5"/>
    <p:sldLayoutId id="2147483666" r:id="rId6"/>
    <p:sldLayoutId id="2147483667" r:id="rId7"/>
    <p:sldLayoutId id="2147483668" r:id="rId8"/>
    <p:sldLayoutId id="2147483669" r:id="rId9"/>
    <p:sldLayoutId id="2147483670" r:id="rId10"/>
    <p:sldLayoutId id="2147483664" r:id="rId11"/>
    <p:sldLayoutId id="2147483671"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7" r:id="rId36"/>
    <p:sldLayoutId id="2147483696" r:id="rId37"/>
    <p:sldLayoutId id="2147483698" r:id="rId38"/>
    <p:sldLayoutId id="2147483699" r:id="rId39"/>
    <p:sldLayoutId id="2147483700" r:id="rId40"/>
    <p:sldLayoutId id="2147483701" r:id="rId41"/>
    <p:sldLayoutId id="2147483702" r:id="rId42"/>
    <p:sldLayoutId id="2147483703" r:id="rId43"/>
    <p:sldLayoutId id="2147483704" r:id="rId44"/>
    <p:sldLayoutId id="2147483747" r:id="rId45"/>
    <p:sldLayoutId id="2147483748" r:id="rId46"/>
    <p:sldLayoutId id="2147483749" r:id="rId47"/>
    <p:sldLayoutId id="2147483790" r:id="rId48"/>
    <p:sldLayoutId id="2147483793" r:id="rId49"/>
  </p:sldLayoutIdLst>
  <p:hf hdr="0" ftr="0"/>
  <p:txStyles>
    <p:titleStyle>
      <a:lvl1pPr algn="l" defTabSz="914400" rtl="0" eaLnBrk="1" latinLnBrk="0" hangingPunct="1">
        <a:lnSpc>
          <a:spcPct val="80000"/>
        </a:lnSpc>
        <a:spcBef>
          <a:spcPct val="0"/>
        </a:spcBef>
        <a:buNone/>
        <a:defRPr sz="3500" kern="1200">
          <a:solidFill>
            <a:schemeClr val="tx2"/>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52760C7-C7CC-4413-BB03-D163A403FC0E}"/>
              </a:ext>
            </a:extLst>
          </p:cNvPr>
          <p:cNvSpPr>
            <a:spLocks noGrp="1"/>
          </p:cNvSpPr>
          <p:nvPr>
            <p:ph type="title"/>
          </p:nvPr>
        </p:nvSpPr>
        <p:spPr>
          <a:xfrm>
            <a:off x="695325" y="762456"/>
            <a:ext cx="10801350" cy="718376"/>
          </a:xfrm>
          <a:prstGeom prst="rect">
            <a:avLst/>
          </a:prstGeom>
        </p:spPr>
        <p:txBody>
          <a:bodyPr vert="horz" lIns="0" tIns="0" rIns="0" bIns="0" rtlCol="0" anchor="t">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B576335A-0151-41E3-8655-F241BBEC205E}"/>
              </a:ext>
            </a:extLst>
          </p:cNvPr>
          <p:cNvSpPr>
            <a:spLocks noGrp="1"/>
          </p:cNvSpPr>
          <p:nvPr>
            <p:ph type="body" idx="1"/>
          </p:nvPr>
        </p:nvSpPr>
        <p:spPr>
          <a:xfrm>
            <a:off x="695325" y="1744206"/>
            <a:ext cx="10801350" cy="4351338"/>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4BB33459-7831-4012-BE3C-BFA1FF61BF9D}"/>
              </a:ext>
            </a:extLst>
          </p:cNvPr>
          <p:cNvSpPr>
            <a:spLocks noGrp="1"/>
          </p:cNvSpPr>
          <p:nvPr>
            <p:ph type="dt" sz="half" idx="2"/>
          </p:nvPr>
        </p:nvSpPr>
        <p:spPr>
          <a:xfrm>
            <a:off x="180000" y="6537039"/>
            <a:ext cx="995359" cy="216000"/>
          </a:xfrm>
          <a:prstGeom prst="rect">
            <a:avLst/>
          </a:prstGeom>
        </p:spPr>
        <p:txBody>
          <a:bodyPr vert="horz" lIns="0" tIns="0" rIns="0" bIns="0" rtlCol="0" anchor="ctr"/>
          <a:lstStyle>
            <a:lvl1pPr algn="l">
              <a:defRPr sz="900">
                <a:solidFill>
                  <a:schemeClr val="tx1"/>
                </a:solidFill>
              </a:defRPr>
            </a:lvl1pPr>
          </a:lstStyle>
          <a:p>
            <a:fld id="{32D2D62C-495A-4EBB-A951-C5B775614A1B}" type="datetime1">
              <a:rPr lang="nl-NL" smtClean="0"/>
              <a:t>28-5-2021</a:t>
            </a:fld>
            <a:endParaRPr lang="nl-NL" dirty="0"/>
          </a:p>
        </p:txBody>
      </p:sp>
      <p:sp>
        <p:nvSpPr>
          <p:cNvPr id="5" name="Tijdelijke aanduiding voor voettekst 4">
            <a:extLst>
              <a:ext uri="{FF2B5EF4-FFF2-40B4-BE49-F238E27FC236}">
                <a16:creationId xmlns:a16="http://schemas.microsoft.com/office/drawing/2014/main" id="{7066862C-208F-4931-B2B3-D57E792E74F1}"/>
              </a:ext>
            </a:extLst>
          </p:cNvPr>
          <p:cNvSpPr>
            <a:spLocks noGrp="1"/>
          </p:cNvSpPr>
          <p:nvPr>
            <p:ph type="ftr" sz="quarter" idx="3"/>
          </p:nvPr>
        </p:nvSpPr>
        <p:spPr>
          <a:xfrm>
            <a:off x="2611677" y="6537039"/>
            <a:ext cx="6968646" cy="216000"/>
          </a:xfrm>
          <a:prstGeom prst="rect">
            <a:avLst/>
          </a:prstGeom>
        </p:spPr>
        <p:txBody>
          <a:bodyPr vert="horz" lIns="0" tIns="0" rIns="0" bIns="0" rtlCol="0" anchor="ctr"/>
          <a:lstStyle>
            <a:lvl1pPr algn="ctr">
              <a:defRPr sz="900">
                <a:solidFill>
                  <a:schemeClr val="tx1"/>
                </a:solidFill>
              </a:defRPr>
            </a:lvl1pPr>
          </a:lstStyle>
          <a:p>
            <a:endParaRPr lang="nl-NL" dirty="0">
              <a:solidFill>
                <a:schemeClr val="tx1"/>
              </a:solidFill>
            </a:endParaRPr>
          </a:p>
        </p:txBody>
      </p:sp>
      <p:sp>
        <p:nvSpPr>
          <p:cNvPr id="6" name="Tijdelijke aanduiding voor dianummer 5">
            <a:extLst>
              <a:ext uri="{FF2B5EF4-FFF2-40B4-BE49-F238E27FC236}">
                <a16:creationId xmlns:a16="http://schemas.microsoft.com/office/drawing/2014/main" id="{3749034F-318A-4A3A-8ADF-2FA5A7FCCCE3}"/>
              </a:ext>
            </a:extLst>
          </p:cNvPr>
          <p:cNvSpPr>
            <a:spLocks noGrp="1"/>
          </p:cNvSpPr>
          <p:nvPr>
            <p:ph type="sldNum" sz="quarter" idx="4"/>
          </p:nvPr>
        </p:nvSpPr>
        <p:spPr>
          <a:xfrm>
            <a:off x="11016640" y="6537039"/>
            <a:ext cx="995360" cy="216000"/>
          </a:xfrm>
          <a:prstGeom prst="rect">
            <a:avLst/>
          </a:prstGeom>
        </p:spPr>
        <p:txBody>
          <a:bodyPr vert="horz" lIns="0" tIns="0" rIns="0" bIns="0" rtlCol="0" anchor="ctr"/>
          <a:lstStyle>
            <a:lvl1pPr algn="r">
              <a:defRPr sz="900">
                <a:solidFill>
                  <a:schemeClr val="tx1"/>
                </a:solidFill>
              </a:defRPr>
            </a:lvl1pPr>
          </a:lstStyle>
          <a:p>
            <a:fld id="{5610836C-8171-42F2-BE51-191147BFC492}" type="slidenum">
              <a:rPr lang="nl-NL" smtClean="0"/>
              <a:pPr/>
              <a:t>‹nr.›</a:t>
            </a:fld>
            <a:endParaRPr lang="nl-NL" dirty="0"/>
          </a:p>
        </p:txBody>
      </p:sp>
    </p:spTree>
    <p:extLst>
      <p:ext uri="{BB962C8B-B14F-4D97-AF65-F5344CB8AC3E}">
        <p14:creationId xmlns:p14="http://schemas.microsoft.com/office/powerpoint/2010/main" val="110716803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Lst>
  <p:hf hdr="0" ftr="0"/>
  <p:txStyles>
    <p:titleStyle>
      <a:lvl1pPr algn="l" defTabSz="914400" rtl="0" eaLnBrk="1" latinLnBrk="0" hangingPunct="1">
        <a:lnSpc>
          <a:spcPct val="80000"/>
        </a:lnSpc>
        <a:spcBef>
          <a:spcPct val="0"/>
        </a:spcBef>
        <a:buNone/>
        <a:defRPr sz="3500" kern="1200">
          <a:solidFill>
            <a:schemeClr val="tx2"/>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52760C7-C7CC-4413-BB03-D163A403FC0E}"/>
              </a:ext>
            </a:extLst>
          </p:cNvPr>
          <p:cNvSpPr>
            <a:spLocks noGrp="1"/>
          </p:cNvSpPr>
          <p:nvPr>
            <p:ph type="title"/>
          </p:nvPr>
        </p:nvSpPr>
        <p:spPr>
          <a:xfrm>
            <a:off x="695325" y="762456"/>
            <a:ext cx="10801350" cy="718376"/>
          </a:xfrm>
          <a:prstGeom prst="rect">
            <a:avLst/>
          </a:prstGeom>
        </p:spPr>
        <p:txBody>
          <a:bodyPr vert="horz" lIns="0" tIns="0" rIns="0" bIns="0" rtlCol="0" anchor="t">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B576335A-0151-41E3-8655-F241BBEC205E}"/>
              </a:ext>
            </a:extLst>
          </p:cNvPr>
          <p:cNvSpPr>
            <a:spLocks noGrp="1"/>
          </p:cNvSpPr>
          <p:nvPr>
            <p:ph type="body" idx="1"/>
          </p:nvPr>
        </p:nvSpPr>
        <p:spPr>
          <a:xfrm>
            <a:off x="695325" y="1744206"/>
            <a:ext cx="10801350" cy="4351338"/>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4BB33459-7831-4012-BE3C-BFA1FF61BF9D}"/>
              </a:ext>
            </a:extLst>
          </p:cNvPr>
          <p:cNvSpPr>
            <a:spLocks noGrp="1"/>
          </p:cNvSpPr>
          <p:nvPr>
            <p:ph type="dt" sz="half" idx="2"/>
          </p:nvPr>
        </p:nvSpPr>
        <p:spPr>
          <a:xfrm>
            <a:off x="180000" y="6537039"/>
            <a:ext cx="995359" cy="216000"/>
          </a:xfrm>
          <a:prstGeom prst="rect">
            <a:avLst/>
          </a:prstGeom>
        </p:spPr>
        <p:txBody>
          <a:bodyPr vert="horz" lIns="0" tIns="0" rIns="0" bIns="0" rtlCol="0" anchor="ctr"/>
          <a:lstStyle>
            <a:lvl1pPr algn="l">
              <a:defRPr sz="900">
                <a:solidFill>
                  <a:schemeClr val="tx1"/>
                </a:solidFill>
              </a:defRPr>
            </a:lvl1pPr>
          </a:lstStyle>
          <a:p>
            <a:fld id="{32D2D62C-495A-4EBB-A951-C5B775614A1B}" type="datetime1">
              <a:rPr lang="nl-NL" smtClean="0"/>
              <a:t>28-5-2021</a:t>
            </a:fld>
            <a:endParaRPr lang="nl-NL" dirty="0"/>
          </a:p>
        </p:txBody>
      </p:sp>
      <p:sp>
        <p:nvSpPr>
          <p:cNvPr id="5" name="Tijdelijke aanduiding voor voettekst 4">
            <a:extLst>
              <a:ext uri="{FF2B5EF4-FFF2-40B4-BE49-F238E27FC236}">
                <a16:creationId xmlns:a16="http://schemas.microsoft.com/office/drawing/2014/main" id="{7066862C-208F-4931-B2B3-D57E792E74F1}"/>
              </a:ext>
            </a:extLst>
          </p:cNvPr>
          <p:cNvSpPr>
            <a:spLocks noGrp="1"/>
          </p:cNvSpPr>
          <p:nvPr>
            <p:ph type="ftr" sz="quarter" idx="3"/>
          </p:nvPr>
        </p:nvSpPr>
        <p:spPr>
          <a:xfrm>
            <a:off x="2611677" y="6537039"/>
            <a:ext cx="6968646" cy="216000"/>
          </a:xfrm>
          <a:prstGeom prst="rect">
            <a:avLst/>
          </a:prstGeom>
        </p:spPr>
        <p:txBody>
          <a:bodyPr vert="horz" lIns="0" tIns="0" rIns="0" bIns="0" rtlCol="0" anchor="ctr"/>
          <a:lstStyle>
            <a:lvl1pPr algn="ctr">
              <a:defRPr sz="900">
                <a:solidFill>
                  <a:schemeClr val="tx1"/>
                </a:solidFill>
              </a:defRPr>
            </a:lvl1pPr>
          </a:lstStyle>
          <a:p>
            <a:endParaRPr lang="nl-NL" dirty="0">
              <a:solidFill>
                <a:schemeClr val="tx1"/>
              </a:solidFill>
            </a:endParaRPr>
          </a:p>
        </p:txBody>
      </p:sp>
      <p:sp>
        <p:nvSpPr>
          <p:cNvPr id="6" name="Tijdelijke aanduiding voor dianummer 5">
            <a:extLst>
              <a:ext uri="{FF2B5EF4-FFF2-40B4-BE49-F238E27FC236}">
                <a16:creationId xmlns:a16="http://schemas.microsoft.com/office/drawing/2014/main" id="{3749034F-318A-4A3A-8ADF-2FA5A7FCCCE3}"/>
              </a:ext>
            </a:extLst>
          </p:cNvPr>
          <p:cNvSpPr>
            <a:spLocks noGrp="1"/>
          </p:cNvSpPr>
          <p:nvPr>
            <p:ph type="sldNum" sz="quarter" idx="4"/>
          </p:nvPr>
        </p:nvSpPr>
        <p:spPr>
          <a:xfrm>
            <a:off x="11016640" y="6537039"/>
            <a:ext cx="995360" cy="216000"/>
          </a:xfrm>
          <a:prstGeom prst="rect">
            <a:avLst/>
          </a:prstGeom>
        </p:spPr>
        <p:txBody>
          <a:bodyPr vert="horz" lIns="0" tIns="0" rIns="0" bIns="0" rtlCol="0" anchor="ctr"/>
          <a:lstStyle>
            <a:lvl1pPr algn="r">
              <a:defRPr sz="900">
                <a:solidFill>
                  <a:schemeClr val="tx1"/>
                </a:solidFill>
              </a:defRPr>
            </a:lvl1pPr>
          </a:lstStyle>
          <a:p>
            <a:fld id="{5610836C-8171-42F2-BE51-191147BFC492}" type="slidenum">
              <a:rPr lang="nl-NL" smtClean="0"/>
              <a:pPr/>
              <a:t>‹nr.›</a:t>
            </a:fld>
            <a:endParaRPr lang="nl-NL" dirty="0"/>
          </a:p>
        </p:txBody>
      </p:sp>
    </p:spTree>
    <p:extLst>
      <p:ext uri="{BB962C8B-B14F-4D97-AF65-F5344CB8AC3E}">
        <p14:creationId xmlns:p14="http://schemas.microsoft.com/office/powerpoint/2010/main" val="312151377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1" r:id="rId23"/>
    <p:sldLayoutId id="2147483792" r:id="rId24"/>
  </p:sldLayoutIdLst>
  <p:hf hdr="0" ftr="0"/>
  <p:txStyles>
    <p:titleStyle>
      <a:lvl1pPr algn="l" defTabSz="914400" rtl="0" eaLnBrk="1" latinLnBrk="0" hangingPunct="1">
        <a:lnSpc>
          <a:spcPct val="80000"/>
        </a:lnSpc>
        <a:spcBef>
          <a:spcPct val="0"/>
        </a:spcBef>
        <a:buNone/>
        <a:defRPr sz="3500" kern="1200">
          <a:solidFill>
            <a:schemeClr val="tx2"/>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4.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6.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8.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0.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4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tags" Target="../tags/tag24.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tags" Target="../tags/tag26.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tags" Target="../tags/tag28.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tags" Target="../tags/tag30.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34.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6.xml"/><Relationship Id="rId1" Type="http://schemas.openxmlformats.org/officeDocument/2006/relationships/tags" Target="../tags/tag3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tags" Target="../tags/tag40.xml"/><Relationship Id="rId1" Type="http://schemas.openxmlformats.org/officeDocument/2006/relationships/tags" Target="../tags/tag3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42.xml"/><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7.jpeg"/><Relationship Id="rId3" Type="http://schemas.openxmlformats.org/officeDocument/2006/relationships/image" Target="../media/image8.jpg"/><Relationship Id="rId7" Type="http://schemas.openxmlformats.org/officeDocument/2006/relationships/image" Target="../media/image12.jpg"/><Relationship Id="rId12" Type="http://schemas.microsoft.com/office/2007/relationships/hdphoto" Target="../media/hdphoto1.wdp"/><Relationship Id="rId2" Type="http://schemas.openxmlformats.org/officeDocument/2006/relationships/image" Target="../media/image7.jpg"/><Relationship Id="rId1" Type="http://schemas.openxmlformats.org/officeDocument/2006/relationships/slideLayout" Target="../slideLayouts/slideLayout49.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 Id="rId1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A9D647E6-A004-4D3A-A7CC-9E349B4D2843}"/>
              </a:ext>
            </a:extLst>
          </p:cNvPr>
          <p:cNvSpPr>
            <a:spLocks noGrp="1"/>
          </p:cNvSpPr>
          <p:nvPr>
            <p:ph type="body" sz="quarter" idx="13"/>
          </p:nvPr>
        </p:nvSpPr>
        <p:spPr>
          <a:xfrm>
            <a:off x="2402632" y="6164257"/>
            <a:ext cx="7386736" cy="317659"/>
          </a:xfrm>
        </p:spPr>
        <p:txBody>
          <a:bodyPr/>
          <a:lstStyle/>
          <a:p>
            <a:r>
              <a:rPr lang="nl-NL" sz="1400" dirty="0"/>
              <a:t>Esther Klaster</a:t>
            </a:r>
          </a:p>
        </p:txBody>
      </p:sp>
      <p:sp>
        <p:nvSpPr>
          <p:cNvPr id="8" name="Tijdelijke aanduiding voor tekst 7">
            <a:extLst>
              <a:ext uri="{FF2B5EF4-FFF2-40B4-BE49-F238E27FC236}">
                <a16:creationId xmlns:a16="http://schemas.microsoft.com/office/drawing/2014/main" id="{3FE51960-F859-4C6D-87F3-C47B277CC935}"/>
              </a:ext>
            </a:extLst>
          </p:cNvPr>
          <p:cNvSpPr>
            <a:spLocks noGrp="1"/>
          </p:cNvSpPr>
          <p:nvPr>
            <p:ph type="body" sz="quarter" idx="14"/>
          </p:nvPr>
        </p:nvSpPr>
        <p:spPr/>
        <p:txBody>
          <a:bodyPr/>
          <a:lstStyle/>
          <a:p>
            <a:fld id="{4CA94AF4-3CE4-47D9-8787-DB255F9A0FB7}" type="datetime1">
              <a:rPr lang="nl-NL" smtClean="0"/>
              <a:pPr/>
              <a:t>28-5-2021</a:t>
            </a:fld>
            <a:endParaRPr lang="nl-NL" dirty="0"/>
          </a:p>
        </p:txBody>
      </p:sp>
      <p:sp>
        <p:nvSpPr>
          <p:cNvPr id="9" name="Tijdelijke aanduiding voor tekst 6">
            <a:extLst>
              <a:ext uri="{FF2B5EF4-FFF2-40B4-BE49-F238E27FC236}">
                <a16:creationId xmlns:a16="http://schemas.microsoft.com/office/drawing/2014/main" id="{133F02F9-452B-4093-B0F9-DB1C01C0CAA2}"/>
              </a:ext>
            </a:extLst>
          </p:cNvPr>
          <p:cNvSpPr txBox="1">
            <a:spLocks/>
          </p:cNvSpPr>
          <p:nvPr/>
        </p:nvSpPr>
        <p:spPr>
          <a:xfrm>
            <a:off x="3937380" y="3744428"/>
            <a:ext cx="6159119" cy="594244"/>
          </a:xfrm>
          <a:prstGeom prst="rect">
            <a:avLst/>
          </a:prstGeom>
        </p:spPr>
        <p:txBody>
          <a:bodyPr vert="horz" lIns="0" tIns="0" rIns="0" bIns="0" rtlCol="0">
            <a:noAutofit/>
          </a:bodyPr>
          <a:lstStyle>
            <a:lvl1pPr marL="266700" indent="-266700" algn="r" defTabSz="914400" rtl="0" eaLnBrk="1" latinLnBrk="0" hangingPunct="1">
              <a:lnSpc>
                <a:spcPct val="100000"/>
              </a:lnSpc>
              <a:spcBef>
                <a:spcPts val="1000"/>
              </a:spcBef>
              <a:buClr>
                <a:schemeClr val="accent1"/>
              </a:buClr>
              <a:buFont typeface="Arial" panose="020B0604020202020204" pitchFamily="34" charset="0"/>
              <a:buNone/>
              <a:defRPr sz="1800" kern="1200">
                <a:solidFill>
                  <a:schemeClr val="accent1"/>
                </a:solidFill>
                <a:latin typeface="Avenir Book" panose="02000503020000020003" pitchFamily="2" charset="0"/>
                <a:ea typeface="+mn-ea"/>
                <a:cs typeface="+mn-cs"/>
              </a:defRPr>
            </a:lvl1pPr>
            <a:lvl2pPr marL="541338" indent="-274638" algn="r" defTabSz="914400" rtl="0" eaLnBrk="1" latinLnBrk="0" hangingPunct="1">
              <a:lnSpc>
                <a:spcPct val="100000"/>
              </a:lnSpc>
              <a:spcBef>
                <a:spcPts val="500"/>
              </a:spcBef>
              <a:buClr>
                <a:schemeClr val="accent2"/>
              </a:buClr>
              <a:buFont typeface="Arial" panose="020B0604020202020204" pitchFamily="34" charset="0"/>
              <a:buNone/>
              <a:defRPr sz="1800" kern="1200">
                <a:solidFill>
                  <a:schemeClr val="accent1"/>
                </a:solidFill>
                <a:latin typeface="Avenir Book" panose="02000503020000020003" pitchFamily="2" charset="0"/>
                <a:ea typeface="+mn-ea"/>
                <a:cs typeface="+mn-cs"/>
              </a:defRPr>
            </a:lvl2pPr>
            <a:lvl3pPr marL="808038" indent="-266700" algn="r" defTabSz="914400" rtl="0" eaLnBrk="1" latinLnBrk="0" hangingPunct="1">
              <a:lnSpc>
                <a:spcPct val="100000"/>
              </a:lnSpc>
              <a:spcBef>
                <a:spcPts val="500"/>
              </a:spcBef>
              <a:buClr>
                <a:schemeClr val="accent3"/>
              </a:buClr>
              <a:buFont typeface="Arial" panose="020B0604020202020204" pitchFamily="34" charset="0"/>
              <a:buNone/>
              <a:defRPr sz="1800" kern="1200">
                <a:solidFill>
                  <a:schemeClr val="accent1"/>
                </a:solidFill>
                <a:latin typeface="Avenir Book" panose="02000503020000020003" pitchFamily="2" charset="0"/>
                <a:ea typeface="+mn-ea"/>
                <a:cs typeface="+mn-cs"/>
              </a:defRPr>
            </a:lvl3pPr>
            <a:lvl4pPr marL="1074738" indent="-266700" algn="r" defTabSz="914400" rtl="0" eaLnBrk="1" latinLnBrk="0" hangingPunct="1">
              <a:lnSpc>
                <a:spcPct val="100000"/>
              </a:lnSpc>
              <a:spcBef>
                <a:spcPts val="500"/>
              </a:spcBef>
              <a:buClr>
                <a:schemeClr val="accent1"/>
              </a:buClr>
              <a:buFont typeface="Arial" panose="020B0604020202020204" pitchFamily="34" charset="0"/>
              <a:buNone/>
              <a:defRPr sz="1800" kern="1200">
                <a:solidFill>
                  <a:schemeClr val="accent1"/>
                </a:solidFill>
                <a:latin typeface="Avenir Book" panose="02000503020000020003" pitchFamily="2" charset="0"/>
                <a:ea typeface="+mn-ea"/>
                <a:cs typeface="+mn-cs"/>
              </a:defRPr>
            </a:lvl4pPr>
            <a:lvl5pPr marL="1341438" indent="-266700" algn="r" defTabSz="914400" rtl="0" eaLnBrk="1" latinLnBrk="0" hangingPunct="1">
              <a:lnSpc>
                <a:spcPct val="100000"/>
              </a:lnSpc>
              <a:spcBef>
                <a:spcPts val="500"/>
              </a:spcBef>
              <a:buClr>
                <a:schemeClr val="accent2"/>
              </a:buClr>
              <a:buFont typeface="Arial" panose="020B0604020202020204" pitchFamily="34" charset="0"/>
              <a:buNone/>
              <a:defRPr sz="1800" kern="1200">
                <a:solidFill>
                  <a:schemeClr val="accent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NL" sz="4000" b="1" dirty="0"/>
              <a:t>Het Leidse Speelveld</a:t>
            </a:r>
          </a:p>
          <a:p>
            <a:pPr algn="l"/>
            <a:r>
              <a:rPr lang="nl-NL" sz="2000" dirty="0"/>
              <a:t>Verkennen van scenario’s</a:t>
            </a:r>
          </a:p>
        </p:txBody>
      </p:sp>
      <p:pic>
        <p:nvPicPr>
          <p:cNvPr id="10" name="Tijdelijke aanduiding voor afbeelding 9">
            <a:extLst>
              <a:ext uri="{FF2B5EF4-FFF2-40B4-BE49-F238E27FC236}">
                <a16:creationId xmlns:a16="http://schemas.microsoft.com/office/drawing/2014/main" id="{6DE70180-DB06-44BB-9E32-B0004C1A98E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038" b="26038"/>
          <a:stretch>
            <a:fillRect/>
          </a:stretch>
        </p:blipFill>
        <p:spPr/>
      </p:pic>
      <p:sp>
        <p:nvSpPr>
          <p:cNvPr id="5" name="Tijdelijke aanduiding voor tekst 4">
            <a:extLst>
              <a:ext uri="{FF2B5EF4-FFF2-40B4-BE49-F238E27FC236}">
                <a16:creationId xmlns:a16="http://schemas.microsoft.com/office/drawing/2014/main" id="{F03F9EEF-1FDE-4B2E-82B3-C3546C14AF07}"/>
              </a:ext>
            </a:extLst>
          </p:cNvPr>
          <p:cNvSpPr>
            <a:spLocks noGrp="1"/>
          </p:cNvSpPr>
          <p:nvPr>
            <p:ph type="body" sz="quarter" idx="12"/>
          </p:nvPr>
        </p:nvSpPr>
        <p:spPr>
          <a:xfrm>
            <a:off x="1155481" y="3497944"/>
            <a:ext cx="1880039" cy="1681456"/>
          </a:xfrm>
          <a:ln>
            <a:noFill/>
          </a:ln>
        </p:spPr>
        <p:txBody>
          <a:bodyPr/>
          <a:lstStyle/>
          <a:p>
            <a:endParaRPr lang="nl-NL" dirty="0"/>
          </a:p>
        </p:txBody>
      </p:sp>
    </p:spTree>
    <p:custDataLst>
      <p:tags r:id="rId1"/>
    </p:custDataLst>
    <p:extLst>
      <p:ext uri="{BB962C8B-B14F-4D97-AF65-F5344CB8AC3E}">
        <p14:creationId xmlns:p14="http://schemas.microsoft.com/office/powerpoint/2010/main" val="274943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Nul-scenario</a:t>
            </a:r>
          </a:p>
        </p:txBody>
      </p:sp>
      <p:sp>
        <p:nvSpPr>
          <p:cNvPr id="10" name="Tijdelijke aanduiding voor tekst 9">
            <a:extLst>
              <a:ext uri="{FF2B5EF4-FFF2-40B4-BE49-F238E27FC236}">
                <a16:creationId xmlns:a16="http://schemas.microsoft.com/office/drawing/2014/main" id="{BA491026-C5D1-42A2-988B-2058A6E6A19E}"/>
              </a:ext>
            </a:extLst>
          </p:cNvPr>
          <p:cNvSpPr>
            <a:spLocks noGrp="1"/>
          </p:cNvSpPr>
          <p:nvPr>
            <p:ph type="body" sz="quarter" idx="13"/>
          </p:nvPr>
        </p:nvSpPr>
        <p:spPr>
          <a:xfrm>
            <a:off x="696027" y="2321505"/>
            <a:ext cx="5036953" cy="3403189"/>
          </a:xfrm>
        </p:spPr>
        <p:txBody>
          <a:bodyPr>
            <a:normAutofit lnSpcReduction="10000"/>
          </a:bodyPr>
          <a:lstStyle/>
          <a:p>
            <a:pPr marL="0" indent="0">
              <a:buNone/>
            </a:pPr>
            <a:r>
              <a:rPr lang="nl-NL" b="1" dirty="0"/>
              <a:t>Beschrijving</a:t>
            </a:r>
          </a:p>
          <a:p>
            <a:r>
              <a:rPr lang="nl-NL" dirty="0"/>
              <a:t>Projectleiders weten elkaar informeel te vinden en stemmen incidenteel, ad hoc met elkaar af</a:t>
            </a:r>
          </a:p>
          <a:p>
            <a:r>
              <a:rPr lang="nl-NL" dirty="0"/>
              <a:t>Elk netwerk/project heeft zijn eigen stuurgroep, die onderling overlappen qua bezetting. Bestuurders komen elkaar dus aan verschillende tafels tegen. Incidenteel worden sessies georganiseerd over de grenzen van netwerken heen.</a:t>
            </a:r>
          </a:p>
          <a:p>
            <a:endParaRPr lang="nl-NL" b="1" dirty="0"/>
          </a:p>
          <a:p>
            <a:pPr marL="0" indent="0">
              <a:buNone/>
            </a:pPr>
            <a:r>
              <a:rPr lang="nl-NL" b="1" dirty="0"/>
              <a:t>Doel</a:t>
            </a:r>
          </a:p>
          <a:p>
            <a:r>
              <a:rPr lang="nl-NL" dirty="0"/>
              <a:t>Maximale ruimte voor diversiteit, snelheid en innovatie</a:t>
            </a:r>
          </a:p>
          <a:p>
            <a:endParaRPr lang="nl-NL" dirty="0"/>
          </a:p>
          <a:p>
            <a:pPr marL="0" indent="0">
              <a:buNone/>
            </a:pPr>
            <a:r>
              <a:rPr lang="nl-NL" b="1" dirty="0"/>
              <a:t>Wie is erbij betrokken?</a:t>
            </a:r>
          </a:p>
          <a:p>
            <a:r>
              <a:rPr lang="nl-NL" dirty="0"/>
              <a:t>Voltallige Leidse speelveld, bestaande uit (structurele) netwerken en (tijdelijke) projecten</a:t>
            </a:r>
            <a:endParaRPr lang="nl-NL" b="1" dirty="0"/>
          </a:p>
          <a:p>
            <a:pPr marL="0" indent="0">
              <a:buNone/>
            </a:pPr>
            <a:endParaRPr lang="nl-NL" b="1" dirty="0"/>
          </a:p>
          <a:p>
            <a:pPr marL="0" indent="0">
              <a:buNone/>
            </a:pPr>
            <a:endParaRPr lang="nl-NL" b="1" dirty="0"/>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sz="1600" dirty="0"/>
              <a:t>huidige samenwerking en samenhang binnen het Leidse speelveld behouden</a:t>
            </a:r>
            <a:endParaRPr lang="nl-NL" dirty="0"/>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10</a:t>
            </a:fld>
            <a:endParaRPr lang="nl-NL" dirty="0"/>
          </a:p>
        </p:txBody>
      </p:sp>
      <p:sp>
        <p:nvSpPr>
          <p:cNvPr id="7" name="Tijdelijke aanduiding voor tekst 9">
            <a:extLst>
              <a:ext uri="{FF2B5EF4-FFF2-40B4-BE49-F238E27FC236}">
                <a16:creationId xmlns:a16="http://schemas.microsoft.com/office/drawing/2014/main" id="{445F987F-19E0-4A28-B0D1-23FFD90C7DFD}"/>
              </a:ext>
            </a:extLst>
          </p:cNvPr>
          <p:cNvSpPr txBox="1">
            <a:spLocks/>
          </p:cNvSpPr>
          <p:nvPr/>
        </p:nvSpPr>
        <p:spPr>
          <a:xfrm>
            <a:off x="6020656" y="2282793"/>
            <a:ext cx="6090863" cy="3403189"/>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err="1"/>
              <a:t>Governance</a:t>
            </a:r>
            <a:r>
              <a:rPr lang="nl-NL" b="1" dirty="0"/>
              <a:t> &amp; afspraken</a:t>
            </a:r>
          </a:p>
          <a:p>
            <a:r>
              <a:rPr lang="nl-NL" dirty="0" err="1"/>
              <a:t>Governance</a:t>
            </a:r>
            <a:r>
              <a:rPr lang="nl-NL" dirty="0"/>
              <a:t> en afspraken zijn per netwerk en project  geregeld</a:t>
            </a:r>
          </a:p>
          <a:p>
            <a:endParaRPr lang="nl-NL" dirty="0"/>
          </a:p>
          <a:p>
            <a:pPr marL="0" indent="0">
              <a:buFont typeface="Arial" panose="020B0604020202020204" pitchFamily="34" charset="0"/>
              <a:buNone/>
            </a:pPr>
            <a:r>
              <a:rPr lang="nl-NL" b="1" dirty="0"/>
              <a:t>Financiën </a:t>
            </a:r>
          </a:p>
          <a:p>
            <a:r>
              <a:rPr lang="nl-NL" dirty="0"/>
              <a:t>Financiën zijn per netwerk/project geregeld. Deze variëren bijvoorbeeld van lidmaatschapsgelden, subsidies, tot bijdragen voor deelname aan activiteiten</a:t>
            </a:r>
          </a:p>
          <a:p>
            <a:endParaRPr lang="nl-NL" dirty="0"/>
          </a:p>
          <a:p>
            <a:pPr marL="0" indent="0">
              <a:buFont typeface="Arial" panose="020B0604020202020204" pitchFamily="34" charset="0"/>
              <a:buNone/>
            </a:pPr>
            <a:r>
              <a:rPr lang="nl-NL" b="1" dirty="0"/>
              <a:t>Impact</a:t>
            </a:r>
          </a:p>
          <a:p>
            <a:r>
              <a:rPr lang="nl-NL" dirty="0"/>
              <a:t>Geen impact qua transitie, huidige situatie blijft bestaan</a:t>
            </a:r>
          </a:p>
          <a:p>
            <a:pPr marL="0" indent="0">
              <a:buFont typeface="Arial" panose="020B0604020202020204" pitchFamily="34" charset="0"/>
              <a:buNone/>
            </a:pPr>
            <a:endParaRPr lang="nl-NL" b="1" dirty="0"/>
          </a:p>
        </p:txBody>
      </p:sp>
    </p:spTree>
    <p:custDataLst>
      <p:tags r:id="rId1"/>
    </p:custDataLst>
    <p:extLst>
      <p:ext uri="{BB962C8B-B14F-4D97-AF65-F5344CB8AC3E}">
        <p14:creationId xmlns:p14="http://schemas.microsoft.com/office/powerpoint/2010/main" val="402878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Scenario 1</a:t>
            </a:r>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sz="1600" dirty="0"/>
              <a:t>Structureel afstemmen met periodiek breed bestuurlijk overleg</a:t>
            </a:r>
          </a:p>
          <a:p>
            <a:endParaRPr lang="nl-NL" sz="1600" dirty="0"/>
          </a:p>
          <a:p>
            <a:endParaRPr lang="nl-NL" dirty="0"/>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11</a:t>
            </a:fld>
            <a:endParaRPr lang="nl-NL" dirty="0"/>
          </a:p>
        </p:txBody>
      </p:sp>
      <p:sp>
        <p:nvSpPr>
          <p:cNvPr id="7" name="Tijdelijke aanduiding voor tekst 9">
            <a:extLst>
              <a:ext uri="{FF2B5EF4-FFF2-40B4-BE49-F238E27FC236}">
                <a16:creationId xmlns:a16="http://schemas.microsoft.com/office/drawing/2014/main" id="{EA0E96C3-1816-4B7A-9183-65EC608D2C13}"/>
              </a:ext>
            </a:extLst>
          </p:cNvPr>
          <p:cNvSpPr>
            <a:spLocks noGrp="1"/>
          </p:cNvSpPr>
          <p:nvPr>
            <p:ph type="body" sz="quarter" idx="13"/>
          </p:nvPr>
        </p:nvSpPr>
        <p:spPr>
          <a:xfrm>
            <a:off x="548640" y="2167129"/>
            <a:ext cx="5440679" cy="4197096"/>
          </a:xfrm>
        </p:spPr>
        <p:txBody>
          <a:bodyPr>
            <a:normAutofit fontScale="85000" lnSpcReduction="10000"/>
          </a:bodyPr>
          <a:lstStyle/>
          <a:p>
            <a:pPr marL="0" indent="0">
              <a:buNone/>
            </a:pPr>
            <a:r>
              <a:rPr lang="nl-NL" sz="1300" b="1" dirty="0"/>
              <a:t>Beschrijving</a:t>
            </a:r>
          </a:p>
          <a:p>
            <a:r>
              <a:rPr lang="nl-NL" sz="1300" dirty="0"/>
              <a:t>Bestuurlijk wordt er samengewerkt: dat wil zeggen dat afzonderlijke stuurgroepen blijven bestaan, maar dat periodiek (bijv. halfjaarlijks) een breed, gezamenlijk overleg is, waarbij meerdere thema’s op de agenda staan en bestuurders uit diverse stuurgroepen aansluiten. </a:t>
            </a:r>
          </a:p>
          <a:p>
            <a:r>
              <a:rPr lang="nl-NL" sz="1300" dirty="0"/>
              <a:t>Projectleiders stemmen structureel, periodiek met elkaar af, om te bepalen welke vragen er in het veld leven, wie deze oppakken en bijv. activiteitenagenda’s naast elkaar te leggen. </a:t>
            </a:r>
          </a:p>
          <a:p>
            <a:r>
              <a:rPr lang="nl-NL" sz="1300" dirty="0"/>
              <a:t>Op uitvoerend niveau weten de </a:t>
            </a:r>
            <a:r>
              <a:rPr lang="nl-NL" sz="1300" dirty="0" err="1"/>
              <a:t>projectgroepleden</a:t>
            </a:r>
            <a:r>
              <a:rPr lang="nl-NL" sz="1300" dirty="0"/>
              <a:t> welke andere projecten/netwerken er zijn en wat zij in grote lijnen voor welke doelgroepen doen.</a:t>
            </a:r>
          </a:p>
          <a:p>
            <a:r>
              <a:rPr lang="nl-NL" sz="1300" dirty="0"/>
              <a:t>Ook is er een onderwijsmakelaar die voor het veld als navigator fungeert: één plek of persoon waar een school of andere organisatie terecht kan met vragen of ideeën en die geholpen wordt de juiste plek te vinden.</a:t>
            </a:r>
          </a:p>
          <a:p>
            <a:pPr marL="0" indent="0">
              <a:buNone/>
            </a:pPr>
            <a:r>
              <a:rPr lang="nl-NL" sz="1300" b="1" dirty="0"/>
              <a:t>Doel</a:t>
            </a:r>
          </a:p>
          <a:p>
            <a:r>
              <a:rPr lang="nl-NL" sz="1300" dirty="0"/>
              <a:t>Tijdig zien van kansen voor thematische samenwerking, voorkomen dat er dingen dubbel gebeuren. Op hoofdlijnen worden de strategische agenda’s afgestemd.</a:t>
            </a:r>
            <a:endParaRPr lang="nl-NL" sz="1300" b="1" dirty="0"/>
          </a:p>
          <a:p>
            <a:pPr marL="0" indent="0">
              <a:buNone/>
            </a:pPr>
            <a:r>
              <a:rPr lang="nl-NL" sz="1300" b="1" dirty="0"/>
              <a:t>Wie is erbij betrokken?</a:t>
            </a:r>
          </a:p>
          <a:p>
            <a:r>
              <a:rPr lang="nl-NL" sz="1300" dirty="0"/>
              <a:t>Hierbij gaat het (ten minste) over het LEF, De Leidse Aanpak (en wellicht ONZ), toekomstige tijdelijke projecten en borging van huidige tijdelijke projecten (zoals op dit moment RAP/RAL, STO, innovatieprojecten, etc.).</a:t>
            </a:r>
            <a:endParaRPr lang="nl-NL" sz="1300" b="1" dirty="0"/>
          </a:p>
          <a:p>
            <a:pPr marL="0" indent="0">
              <a:buNone/>
            </a:pPr>
            <a:endParaRPr lang="nl-NL" b="1" dirty="0"/>
          </a:p>
          <a:p>
            <a:pPr marL="0" indent="0">
              <a:buNone/>
            </a:pPr>
            <a:endParaRPr lang="nl-NL" b="1" dirty="0"/>
          </a:p>
          <a:p>
            <a:pPr marL="0" indent="0">
              <a:buNone/>
            </a:pPr>
            <a:endParaRPr lang="nl-NL" b="1" dirty="0"/>
          </a:p>
        </p:txBody>
      </p:sp>
      <p:sp>
        <p:nvSpPr>
          <p:cNvPr id="8" name="Tijdelijke aanduiding voor tekst 9">
            <a:extLst>
              <a:ext uri="{FF2B5EF4-FFF2-40B4-BE49-F238E27FC236}">
                <a16:creationId xmlns:a16="http://schemas.microsoft.com/office/drawing/2014/main" id="{26E14592-622F-4A25-A8F2-FC3401A6EEAC}"/>
              </a:ext>
            </a:extLst>
          </p:cNvPr>
          <p:cNvSpPr txBox="1">
            <a:spLocks/>
          </p:cNvSpPr>
          <p:nvPr/>
        </p:nvSpPr>
        <p:spPr>
          <a:xfrm>
            <a:off x="6096000" y="2167128"/>
            <a:ext cx="6015520" cy="4369911"/>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100" b="1" dirty="0" err="1"/>
              <a:t>Governance</a:t>
            </a:r>
            <a:r>
              <a:rPr lang="nl-NL" sz="1100" b="1" dirty="0"/>
              <a:t> &amp; afspraken</a:t>
            </a:r>
          </a:p>
          <a:p>
            <a:r>
              <a:rPr lang="nl-NL" sz="1100" dirty="0"/>
              <a:t>Het periodieke, bestuurlijke overleg kan op verschillende manieren worden georganiseerd, bijvoorbeeld simultaan en sequentieel</a:t>
            </a:r>
          </a:p>
          <a:p>
            <a:pPr lvl="1"/>
            <a:r>
              <a:rPr lang="nl-NL" sz="1100" dirty="0"/>
              <a:t>Simultaan: er is een breed overleg, waarin alle betrokken bestuurders in gesprek gaan over thema’s en vraagstukken die voortkomen uit een of meerdere netwerken</a:t>
            </a:r>
          </a:p>
          <a:p>
            <a:pPr lvl="1"/>
            <a:r>
              <a:rPr lang="nl-NL" sz="1100" dirty="0"/>
              <a:t>Sequentieel: het overleg wordt zo ingericht dat opeenvolgend overlappende netwerken aan bod komen, waarbij bestuurders ofwel de gehele vergadering aansluiten, ofwel later kunnen aanhaken of eerder afhaken</a:t>
            </a:r>
            <a:endParaRPr lang="nl-NL" sz="1100" b="1" dirty="0"/>
          </a:p>
          <a:p>
            <a:pPr marL="0" indent="0">
              <a:buFont typeface="Arial" panose="020B0604020202020204" pitchFamily="34" charset="0"/>
              <a:buNone/>
            </a:pPr>
            <a:r>
              <a:rPr lang="nl-NL" sz="1100" b="1" dirty="0"/>
              <a:t>Financiën </a:t>
            </a:r>
          </a:p>
          <a:p>
            <a:r>
              <a:rPr lang="nl-NL" sz="1100" dirty="0"/>
              <a:t>Financiën blijven per netwerk geregeld</a:t>
            </a:r>
          </a:p>
          <a:p>
            <a:pPr marL="0" indent="0">
              <a:buFont typeface="Arial" panose="020B0604020202020204" pitchFamily="34" charset="0"/>
              <a:buNone/>
            </a:pPr>
            <a:r>
              <a:rPr lang="nl-NL" sz="1100" b="1" dirty="0"/>
              <a:t>Impact</a:t>
            </a:r>
          </a:p>
          <a:p>
            <a:r>
              <a:rPr lang="nl-NL" sz="1100" dirty="0"/>
              <a:t>De impact qua transitie is beperkt: logistiek is het een uitdaging om het brede overleg te plannen en de voorbereiding zal naar verwachting om meer afstemming vragen. Indien het brede overleg in plaats van een reguliere stuurgroep komt, kan dit bijdragen aan een afname van ervaren bestuurlijke drukte, omdat het leidt tot meer overzicht en onderlinge samenhang. Indien een netwerk ervoor kiest het brede overleg náást de eigen </a:t>
            </a:r>
            <a:r>
              <a:rPr lang="nl-NL" sz="1100" dirty="0" err="1"/>
              <a:t>stuurgroepvergadering</a:t>
            </a:r>
            <a:r>
              <a:rPr lang="nl-NL" sz="1100" dirty="0"/>
              <a:t> te organiseren, kan dit een toename in ervaren bestuurlijke drukte tot gevolg hebben (vanwege een extra contactmoment).</a:t>
            </a:r>
          </a:p>
        </p:txBody>
      </p:sp>
    </p:spTree>
    <p:custDataLst>
      <p:tags r:id="rId1"/>
    </p:custDataLst>
    <p:extLst>
      <p:ext uri="{BB962C8B-B14F-4D97-AF65-F5344CB8AC3E}">
        <p14:creationId xmlns:p14="http://schemas.microsoft.com/office/powerpoint/2010/main" val="3387311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Scenario 2</a:t>
            </a:r>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sz="1600" dirty="0"/>
              <a:t>Intensieve samenwerking op alle niveaus en bestuurlijke integratie</a:t>
            </a:r>
            <a:endParaRPr lang="nl-NL" dirty="0"/>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12</a:t>
            </a:fld>
            <a:endParaRPr lang="nl-NL" dirty="0"/>
          </a:p>
        </p:txBody>
      </p:sp>
      <p:sp>
        <p:nvSpPr>
          <p:cNvPr id="7" name="Tijdelijke aanduiding voor tekst 9">
            <a:extLst>
              <a:ext uri="{FF2B5EF4-FFF2-40B4-BE49-F238E27FC236}">
                <a16:creationId xmlns:a16="http://schemas.microsoft.com/office/drawing/2014/main" id="{21741EDD-1E2E-466F-913F-D1BF0E578527}"/>
              </a:ext>
            </a:extLst>
          </p:cNvPr>
          <p:cNvSpPr>
            <a:spLocks noGrp="1"/>
          </p:cNvSpPr>
          <p:nvPr>
            <p:ph type="body" sz="quarter" idx="13"/>
          </p:nvPr>
        </p:nvSpPr>
        <p:spPr>
          <a:xfrm>
            <a:off x="594361" y="2321505"/>
            <a:ext cx="5501640" cy="3960423"/>
          </a:xfrm>
        </p:spPr>
        <p:txBody>
          <a:bodyPr>
            <a:normAutofit fontScale="92500"/>
          </a:bodyPr>
          <a:lstStyle/>
          <a:p>
            <a:pPr marL="0" indent="0">
              <a:buNone/>
            </a:pPr>
            <a:r>
              <a:rPr lang="nl-NL" b="1" dirty="0"/>
              <a:t>Beschrijving</a:t>
            </a:r>
          </a:p>
          <a:p>
            <a:r>
              <a:rPr lang="nl-NL" dirty="0"/>
              <a:t>Bestuurlijk vindt er een integratie plaats: er is één bestuurlijke stuurgroep voor (een groot deel van) het Leidse speelveld. </a:t>
            </a:r>
          </a:p>
          <a:p>
            <a:r>
              <a:rPr lang="nl-NL" dirty="0"/>
              <a:t>Op projectleidersniveau en uitvoerend niveau wordt intensief samengewerkt: projecten en activiteiten worden vaak gezamenlijk uitgevoerd, waardoor er zelden één afzender is. Waar mogelijk kan eenzelfde projectleider verantwoordelijk zijn voor meerdere projecten/netwerken. </a:t>
            </a:r>
          </a:p>
          <a:p>
            <a:r>
              <a:rPr lang="nl-NL" sz="1200" dirty="0"/>
              <a:t>Ook is er een onderwijsmakelaar die voor het veld als navigator fungeert: één plek of persoon waar een school of andere organisatie terecht kan met vragen of ideeën en die geholpen wordt de juiste plek te vinden.</a:t>
            </a:r>
          </a:p>
          <a:p>
            <a:pPr marL="0" indent="0">
              <a:buNone/>
            </a:pPr>
            <a:r>
              <a:rPr lang="nl-NL" b="1" dirty="0"/>
              <a:t>Doel</a:t>
            </a:r>
          </a:p>
          <a:p>
            <a:r>
              <a:rPr lang="nl-NL" dirty="0"/>
              <a:t>Toename van efficiency en afname bestuurlijke druk, meer eenduidigheid in aanpak en visie op het niveau van projectleiders, betere vindbaarheid en zichtbaarheid voor het werkveld.</a:t>
            </a:r>
          </a:p>
          <a:p>
            <a:pPr marL="0" indent="0">
              <a:buNone/>
            </a:pPr>
            <a:r>
              <a:rPr lang="nl-NL" b="1" dirty="0"/>
              <a:t>Wie is erbij betrokken?</a:t>
            </a:r>
          </a:p>
          <a:p>
            <a:r>
              <a:rPr lang="nl-NL" sz="1200" dirty="0"/>
              <a:t>Hierbij gaat het (ten minste) over het LEF, De Leidse Aanpak (en wellicht ONZ), toekomstige tijdelijke projecten en borging van huidige tijdelijke projecten (zoals op dit moment RAP/RAL, STO, innovatieprojecten, etc.).</a:t>
            </a:r>
            <a:endParaRPr lang="nl-NL" sz="1200" b="1" dirty="0"/>
          </a:p>
          <a:p>
            <a:pPr marL="0" indent="0">
              <a:buNone/>
            </a:pPr>
            <a:endParaRPr lang="nl-NL" b="1" dirty="0"/>
          </a:p>
          <a:p>
            <a:pPr marL="0" indent="0">
              <a:buNone/>
            </a:pPr>
            <a:endParaRPr lang="nl-NL" b="1" dirty="0"/>
          </a:p>
        </p:txBody>
      </p:sp>
      <p:sp>
        <p:nvSpPr>
          <p:cNvPr id="8" name="Tijdelijke aanduiding voor tekst 9">
            <a:extLst>
              <a:ext uri="{FF2B5EF4-FFF2-40B4-BE49-F238E27FC236}">
                <a16:creationId xmlns:a16="http://schemas.microsoft.com/office/drawing/2014/main" id="{BD68158D-EA19-4642-B1DC-C8A29F5B3F2A}"/>
              </a:ext>
            </a:extLst>
          </p:cNvPr>
          <p:cNvSpPr txBox="1">
            <a:spLocks/>
          </p:cNvSpPr>
          <p:nvPr/>
        </p:nvSpPr>
        <p:spPr>
          <a:xfrm>
            <a:off x="6236208" y="2282793"/>
            <a:ext cx="5875312" cy="3960423"/>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err="1"/>
              <a:t>Governance</a:t>
            </a:r>
            <a:r>
              <a:rPr lang="nl-NL" b="1" dirty="0"/>
              <a:t> &amp; afspraken</a:t>
            </a:r>
          </a:p>
          <a:p>
            <a:r>
              <a:rPr lang="nl-NL" dirty="0"/>
              <a:t>Eén bestuurlijke tafel (bijv. anders inrichten van de onderwijstafel)</a:t>
            </a:r>
          </a:p>
          <a:p>
            <a:r>
              <a:rPr lang="nl-NL" dirty="0"/>
              <a:t>We werken vanuit een netwerkmodel, met ‘</a:t>
            </a:r>
            <a:r>
              <a:rPr lang="nl-NL" dirty="0" err="1"/>
              <a:t>coalitions</a:t>
            </a:r>
            <a:r>
              <a:rPr lang="nl-NL" dirty="0"/>
              <a:t> of </a:t>
            </a:r>
            <a:r>
              <a:rPr lang="nl-NL" dirty="0" err="1"/>
              <a:t>the</a:t>
            </a:r>
            <a:r>
              <a:rPr lang="nl-NL" dirty="0"/>
              <a:t> </a:t>
            </a:r>
            <a:r>
              <a:rPr lang="nl-NL" dirty="0" err="1"/>
              <a:t>willing</a:t>
            </a:r>
            <a:r>
              <a:rPr lang="nl-NL" dirty="0"/>
              <a:t>’. Je doet alleen mee, als je echt wil. Dat betekent dat er activiteiten kunnen plaatsvinden waar slechts enkele partijen aan meewerken. Dat is prima.</a:t>
            </a:r>
          </a:p>
          <a:p>
            <a:r>
              <a:rPr lang="nl-NL" dirty="0"/>
              <a:t>Afspraken worden gemaakt op basis van consent: partijen hoeven het niet over alles eens te zijn, maar kunnen hun consent geven als er geen zwaarwegende bezwaren zijn</a:t>
            </a:r>
            <a:endParaRPr lang="nl-NL" b="1" dirty="0"/>
          </a:p>
          <a:p>
            <a:pPr marL="0" indent="0">
              <a:buFont typeface="Arial" panose="020B0604020202020204" pitchFamily="34" charset="0"/>
              <a:buNone/>
            </a:pPr>
            <a:r>
              <a:rPr lang="nl-NL" b="1" dirty="0"/>
              <a:t>Financiën </a:t>
            </a:r>
          </a:p>
          <a:p>
            <a:r>
              <a:rPr lang="nl-NL" dirty="0"/>
              <a:t>Er is een gezamenlijke financiële pot voor projecten die in gezamenlijkheid worden georganiseerd. Daarnaast heeft ieder netwerk ook zijn eigen middelen.</a:t>
            </a:r>
          </a:p>
          <a:p>
            <a:pPr marL="0" indent="0">
              <a:buFont typeface="Arial" panose="020B0604020202020204" pitchFamily="34" charset="0"/>
              <a:buNone/>
            </a:pPr>
            <a:r>
              <a:rPr lang="nl-NL" b="1" dirty="0"/>
              <a:t>Impact</a:t>
            </a:r>
          </a:p>
          <a:p>
            <a:r>
              <a:rPr lang="nl-NL" dirty="0"/>
              <a:t>Het integreren van stuurgroepen in één bestuurlijke tafel en het financiële aspect vraagt om de nodige organisatiekracht en transitietijd. Ook moet bepaald worden onder welke vlag en organisatievorm de brede bestuurlijke tafel gaat fungeren en welke netwerken willen aansluiten. </a:t>
            </a:r>
          </a:p>
        </p:txBody>
      </p:sp>
    </p:spTree>
    <p:custDataLst>
      <p:tags r:id="rId1"/>
    </p:custDataLst>
    <p:extLst>
      <p:ext uri="{BB962C8B-B14F-4D97-AF65-F5344CB8AC3E}">
        <p14:creationId xmlns:p14="http://schemas.microsoft.com/office/powerpoint/2010/main" val="1379153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Scenario 3</a:t>
            </a:r>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sz="1600" dirty="0"/>
              <a:t>Volledige integratie op alle niveaus</a:t>
            </a:r>
            <a:endParaRPr lang="nl-NL" dirty="0"/>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13</a:t>
            </a:fld>
            <a:endParaRPr lang="nl-NL" dirty="0"/>
          </a:p>
        </p:txBody>
      </p:sp>
      <p:sp>
        <p:nvSpPr>
          <p:cNvPr id="7" name="Tijdelijke aanduiding voor tekst 9">
            <a:extLst>
              <a:ext uri="{FF2B5EF4-FFF2-40B4-BE49-F238E27FC236}">
                <a16:creationId xmlns:a16="http://schemas.microsoft.com/office/drawing/2014/main" id="{08410041-7CE2-4744-8609-6FF0090EEE91}"/>
              </a:ext>
            </a:extLst>
          </p:cNvPr>
          <p:cNvSpPr>
            <a:spLocks noGrp="1"/>
          </p:cNvSpPr>
          <p:nvPr>
            <p:ph type="body" sz="quarter" idx="13"/>
          </p:nvPr>
        </p:nvSpPr>
        <p:spPr>
          <a:xfrm>
            <a:off x="696027" y="2321505"/>
            <a:ext cx="5036953" cy="3867624"/>
          </a:xfrm>
        </p:spPr>
        <p:txBody>
          <a:bodyPr>
            <a:normAutofit lnSpcReduction="10000"/>
          </a:bodyPr>
          <a:lstStyle/>
          <a:p>
            <a:pPr marL="0" indent="0">
              <a:buNone/>
            </a:pPr>
            <a:r>
              <a:rPr lang="nl-NL" b="1" dirty="0"/>
              <a:t>Beschrijving</a:t>
            </a:r>
          </a:p>
          <a:p>
            <a:r>
              <a:rPr lang="nl-NL" dirty="0"/>
              <a:t>Op bestuurlijk niveau vindt integratie plaats. Dit houdt in dat er één bestuurlijke stuurgroep voor (een groot deel) van het Leidse speelveld is. </a:t>
            </a:r>
          </a:p>
          <a:p>
            <a:r>
              <a:rPr lang="nl-NL" dirty="0"/>
              <a:t>Deze bestuurlijke tafel overziet de projecten die als radars in elkaar haken en fungeert als besluitvormingstafel over nieuwe projecten/subsidies van buiten (OCW, NRO, etc.). Inhoudelijk is er één gezamenlijke, strategische agenda.</a:t>
            </a:r>
          </a:p>
          <a:p>
            <a:r>
              <a:rPr lang="nl-NL" dirty="0"/>
              <a:t>Op projectleidersniveau en uitvoerend niveau is er één integrale organisatie. In theorie zou dit één enkele projectleider kunnen zijn.</a:t>
            </a:r>
          </a:p>
          <a:p>
            <a:pPr marL="0" indent="0">
              <a:buNone/>
            </a:pPr>
            <a:r>
              <a:rPr lang="nl-NL" b="1" dirty="0"/>
              <a:t>Doel</a:t>
            </a:r>
          </a:p>
          <a:p>
            <a:r>
              <a:rPr lang="nl-NL" dirty="0"/>
              <a:t>Volledig overzicht voor het werkveld, optimale efficiency en minimale bestuurlijke drukte qua logistiek.</a:t>
            </a:r>
          </a:p>
          <a:p>
            <a:pPr marL="0" indent="0">
              <a:buNone/>
            </a:pPr>
            <a:r>
              <a:rPr lang="nl-NL" b="1" dirty="0"/>
              <a:t>Wie is erbij betrokken?</a:t>
            </a:r>
          </a:p>
          <a:p>
            <a:r>
              <a:rPr lang="nl-NL" sz="1200" dirty="0"/>
              <a:t>Hierbij gaat het (ten minste) over het LEF, De Leidse Aanpak (en wellicht ONZ), toekomstige tijdelijke projecten en borging van huidige tijdelijke projecten (zoals op dit moment RAP/RAL, STO, innovatieprojecten, etc.).</a:t>
            </a:r>
            <a:endParaRPr lang="nl-NL" sz="1200" b="1" dirty="0"/>
          </a:p>
          <a:p>
            <a:pPr marL="0" indent="0">
              <a:buNone/>
            </a:pPr>
            <a:endParaRPr lang="nl-NL" b="1" dirty="0"/>
          </a:p>
          <a:p>
            <a:pPr marL="0" indent="0">
              <a:buNone/>
            </a:pPr>
            <a:endParaRPr lang="nl-NL" b="1" dirty="0"/>
          </a:p>
        </p:txBody>
      </p:sp>
      <p:sp>
        <p:nvSpPr>
          <p:cNvPr id="8" name="Tijdelijke aanduiding voor tekst 9">
            <a:extLst>
              <a:ext uri="{FF2B5EF4-FFF2-40B4-BE49-F238E27FC236}">
                <a16:creationId xmlns:a16="http://schemas.microsoft.com/office/drawing/2014/main" id="{FAE7C53F-51EE-4029-A16D-4A99615F4871}"/>
              </a:ext>
            </a:extLst>
          </p:cNvPr>
          <p:cNvSpPr txBox="1">
            <a:spLocks/>
          </p:cNvSpPr>
          <p:nvPr/>
        </p:nvSpPr>
        <p:spPr>
          <a:xfrm>
            <a:off x="5948738" y="2282793"/>
            <a:ext cx="6162782" cy="3867624"/>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err="1"/>
              <a:t>Governance</a:t>
            </a:r>
            <a:r>
              <a:rPr lang="nl-NL" b="1" dirty="0"/>
              <a:t> &amp; afspraken</a:t>
            </a:r>
          </a:p>
          <a:p>
            <a:r>
              <a:rPr lang="nl-NL" dirty="0"/>
              <a:t>Eén bestuurlijke tafel (bijv. anders inrichten van de onderwijstafel)</a:t>
            </a:r>
          </a:p>
          <a:p>
            <a:r>
              <a:rPr lang="nl-NL" dirty="0"/>
              <a:t>Afspraken worden gemaakt op basis van consensus: er is één agenda, dus hier komt alleen iets op als alle partijen het eens zijn.</a:t>
            </a:r>
          </a:p>
          <a:p>
            <a:pPr marL="0" indent="0">
              <a:buFont typeface="Arial" panose="020B0604020202020204" pitchFamily="34" charset="0"/>
              <a:buNone/>
            </a:pPr>
            <a:r>
              <a:rPr lang="nl-NL" b="1" dirty="0"/>
              <a:t>Financiën </a:t>
            </a:r>
          </a:p>
          <a:p>
            <a:r>
              <a:rPr lang="nl-NL" dirty="0"/>
              <a:t>Er is een geïntegreerde financiële pot voor alle projecten die onder deze bestuurlijke stuurgroep hangen, er is één financiële stroom (€ en </a:t>
            </a:r>
            <a:r>
              <a:rPr lang="nl-NL" i="1" dirty="0"/>
              <a:t>in kind</a:t>
            </a:r>
            <a:r>
              <a:rPr lang="nl-NL" dirty="0"/>
              <a:t>) vanuit deelnemers/subsidies</a:t>
            </a:r>
          </a:p>
          <a:p>
            <a:pPr marL="0" indent="0">
              <a:buFont typeface="Arial" panose="020B0604020202020204" pitchFamily="34" charset="0"/>
              <a:buNone/>
            </a:pPr>
            <a:r>
              <a:rPr lang="nl-NL" b="1" dirty="0"/>
              <a:t>Impact</a:t>
            </a:r>
          </a:p>
          <a:p>
            <a:r>
              <a:rPr lang="nl-NL" dirty="0"/>
              <a:t>De organisatie van deze bestuurlijke tafel heeft zowel qua transitie als qua logistiek veel voeten in aarde. Een groot aantal bestuurders dient bij elkaar te kunnen komen om een brede agenda te bespreken.</a:t>
            </a:r>
          </a:p>
          <a:p>
            <a:r>
              <a:rPr lang="nl-NL" dirty="0"/>
              <a:t>(Deel)projectleiders en </a:t>
            </a:r>
            <a:r>
              <a:rPr lang="nl-NL" dirty="0" err="1"/>
              <a:t>projectgroepleden</a:t>
            </a:r>
            <a:r>
              <a:rPr lang="nl-NL" dirty="0"/>
              <a:t> stemmen intern af over programmering, proces, communicatie, etc. </a:t>
            </a:r>
            <a:endParaRPr lang="nl-NL" dirty="0">
              <a:solidFill>
                <a:srgbClr val="FF0000"/>
              </a:solidFill>
            </a:endParaRPr>
          </a:p>
        </p:txBody>
      </p:sp>
    </p:spTree>
    <p:custDataLst>
      <p:tags r:id="rId1"/>
    </p:custDataLst>
    <p:extLst>
      <p:ext uri="{BB962C8B-B14F-4D97-AF65-F5344CB8AC3E}">
        <p14:creationId xmlns:p14="http://schemas.microsoft.com/office/powerpoint/2010/main" val="2005648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De scenario’s afgewogen</a:t>
            </a:r>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dirty="0"/>
              <a:t>Kansen-risico analyse</a:t>
            </a:r>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14</a:t>
            </a:fld>
            <a:endParaRPr lang="nl-NL" dirty="0"/>
          </a:p>
        </p:txBody>
      </p:sp>
      <p:graphicFrame>
        <p:nvGraphicFramePr>
          <p:cNvPr id="2" name="Tabel 2">
            <a:extLst>
              <a:ext uri="{FF2B5EF4-FFF2-40B4-BE49-F238E27FC236}">
                <a16:creationId xmlns:a16="http://schemas.microsoft.com/office/drawing/2014/main" id="{2526644C-9489-4E53-8D26-BE478AE302C8}"/>
              </a:ext>
            </a:extLst>
          </p:cNvPr>
          <p:cNvGraphicFramePr>
            <a:graphicFrameLocks noGrp="1"/>
          </p:cNvGraphicFramePr>
          <p:nvPr>
            <p:extLst>
              <p:ext uri="{D42A27DB-BD31-4B8C-83A1-F6EECF244321}">
                <p14:modId xmlns:p14="http://schemas.microsoft.com/office/powerpoint/2010/main" val="2618213989"/>
              </p:ext>
            </p:extLst>
          </p:nvPr>
        </p:nvGraphicFramePr>
        <p:xfrm>
          <a:off x="699248" y="2351193"/>
          <a:ext cx="10797428" cy="3345996"/>
        </p:xfrm>
        <a:graphic>
          <a:graphicData uri="http://schemas.openxmlformats.org/drawingml/2006/table">
            <a:tbl>
              <a:tblPr firstRow="1" bandRow="1">
                <a:tableStyleId>{5C22544A-7EE6-4342-B048-85BDC9FD1C3A}</a:tableStyleId>
              </a:tblPr>
              <a:tblGrid>
                <a:gridCol w="923284">
                  <a:extLst>
                    <a:ext uri="{9D8B030D-6E8A-4147-A177-3AD203B41FA5}">
                      <a16:colId xmlns:a16="http://schemas.microsoft.com/office/drawing/2014/main" val="1665980803"/>
                    </a:ext>
                  </a:extLst>
                </a:gridCol>
                <a:gridCol w="3523209">
                  <a:extLst>
                    <a:ext uri="{9D8B030D-6E8A-4147-A177-3AD203B41FA5}">
                      <a16:colId xmlns:a16="http://schemas.microsoft.com/office/drawing/2014/main" val="2660864357"/>
                    </a:ext>
                  </a:extLst>
                </a:gridCol>
                <a:gridCol w="3621741">
                  <a:extLst>
                    <a:ext uri="{9D8B030D-6E8A-4147-A177-3AD203B41FA5}">
                      <a16:colId xmlns:a16="http://schemas.microsoft.com/office/drawing/2014/main" val="685249350"/>
                    </a:ext>
                  </a:extLst>
                </a:gridCol>
                <a:gridCol w="2729194">
                  <a:extLst>
                    <a:ext uri="{9D8B030D-6E8A-4147-A177-3AD203B41FA5}">
                      <a16:colId xmlns:a16="http://schemas.microsoft.com/office/drawing/2014/main" val="2406852916"/>
                    </a:ext>
                  </a:extLst>
                </a:gridCol>
              </a:tblGrid>
              <a:tr h="496116">
                <a:tc>
                  <a:txBody>
                    <a:bodyPr/>
                    <a:lstStyle/>
                    <a:p>
                      <a:r>
                        <a:rPr lang="nl-NL" sz="1400" dirty="0"/>
                        <a:t>Scenario </a:t>
                      </a:r>
                    </a:p>
                  </a:txBody>
                  <a:tcPr/>
                </a:tc>
                <a:tc>
                  <a:txBody>
                    <a:bodyPr/>
                    <a:lstStyle/>
                    <a:p>
                      <a:r>
                        <a:rPr lang="nl-NL" sz="1400" dirty="0"/>
                        <a:t>Kansen of sterktes</a:t>
                      </a:r>
                    </a:p>
                  </a:txBody>
                  <a:tcPr/>
                </a:tc>
                <a:tc>
                  <a:txBody>
                    <a:bodyPr/>
                    <a:lstStyle/>
                    <a:p>
                      <a:r>
                        <a:rPr lang="nl-NL" sz="1400" dirty="0"/>
                        <a:t>Risico’s of kwetsbaarheden</a:t>
                      </a:r>
                    </a:p>
                  </a:txBody>
                  <a:tcPr/>
                </a:tc>
                <a:tc>
                  <a:txBody>
                    <a:bodyPr/>
                    <a:lstStyle/>
                    <a:p>
                      <a:r>
                        <a:rPr lang="nl-NL" sz="1400" dirty="0"/>
                        <a:t>Aan welke behoefte of vraag komt dit scenario tegemoet? </a:t>
                      </a:r>
                    </a:p>
                    <a:p>
                      <a:r>
                        <a:rPr lang="nl-NL" sz="1400" dirty="0"/>
                        <a:t>(zie beelden volgende slide)</a:t>
                      </a:r>
                    </a:p>
                  </a:txBody>
                  <a:tcPr/>
                </a:tc>
                <a:extLst>
                  <a:ext uri="{0D108BD9-81ED-4DB2-BD59-A6C34878D82A}">
                    <a16:rowId xmlns:a16="http://schemas.microsoft.com/office/drawing/2014/main" val="2287704388"/>
                  </a:ext>
                </a:extLst>
              </a:tr>
              <a:tr h="496116">
                <a:tc>
                  <a:txBody>
                    <a:bodyPr/>
                    <a:lstStyle/>
                    <a:p>
                      <a:r>
                        <a:rPr lang="nl-NL" sz="1100" kern="1200" dirty="0">
                          <a:solidFill>
                            <a:schemeClr val="dk1"/>
                          </a:solidFill>
                          <a:latin typeface="+mn-lt"/>
                          <a:ea typeface="+mn-ea"/>
                          <a:cs typeface="+mn-cs"/>
                        </a:rPr>
                        <a:t>0-scenario</a:t>
                      </a:r>
                    </a:p>
                  </a:txBody>
                  <a:tcPr/>
                </a:tc>
                <a:tc>
                  <a:txBody>
                    <a:bodyPr/>
                    <a:lstStyle/>
                    <a:p>
                      <a:r>
                        <a:rPr lang="nl-NL" sz="1100" dirty="0">
                          <a:solidFill>
                            <a:schemeClr val="tx1"/>
                          </a:solidFill>
                        </a:rPr>
                        <a:t>Maximale diversiteit in aanbod</a:t>
                      </a:r>
                    </a:p>
                  </a:txBody>
                  <a:tcPr/>
                </a:tc>
                <a:tc>
                  <a:txBody>
                    <a:bodyPr/>
                    <a:lstStyle/>
                    <a:p>
                      <a:r>
                        <a:rPr lang="nl-NL" sz="1100" dirty="0">
                          <a:solidFill>
                            <a:schemeClr val="tx1"/>
                          </a:solidFill>
                        </a:rPr>
                        <a:t>Risico op hiaten of </a:t>
                      </a:r>
                      <a:r>
                        <a:rPr lang="nl-NL" sz="1100" dirty="0" err="1">
                          <a:solidFill>
                            <a:schemeClr val="tx1"/>
                          </a:solidFill>
                        </a:rPr>
                        <a:t>dubbelingen</a:t>
                      </a:r>
                      <a:r>
                        <a:rPr lang="nl-NL" sz="1100" dirty="0">
                          <a:solidFill>
                            <a:schemeClr val="tx1"/>
                          </a:solidFill>
                        </a:rPr>
                        <a:t>, onoverzichtelijkheid voor werkveld, bestuurlijke drukte</a:t>
                      </a:r>
                    </a:p>
                  </a:txBody>
                  <a:tcPr/>
                </a:tc>
                <a:tc>
                  <a:txBody>
                    <a:bodyPr/>
                    <a:lstStyle/>
                    <a:p>
                      <a:r>
                        <a:rPr lang="nl-NL" sz="1100" dirty="0">
                          <a:solidFill>
                            <a:schemeClr val="tx1"/>
                          </a:solidFill>
                        </a:rPr>
                        <a:t>1, 2</a:t>
                      </a:r>
                    </a:p>
                  </a:txBody>
                  <a:tcPr/>
                </a:tc>
                <a:extLst>
                  <a:ext uri="{0D108BD9-81ED-4DB2-BD59-A6C34878D82A}">
                    <a16:rowId xmlns:a16="http://schemas.microsoft.com/office/drawing/2014/main" val="917740268"/>
                  </a:ext>
                </a:extLst>
              </a:tr>
              <a:tr h="496116">
                <a:tc>
                  <a:txBody>
                    <a:bodyPr/>
                    <a:lstStyle/>
                    <a:p>
                      <a:r>
                        <a:rPr lang="nl-NL" sz="1100" kern="1200" dirty="0">
                          <a:solidFill>
                            <a:schemeClr val="dk1"/>
                          </a:solidFill>
                          <a:latin typeface="+mn-lt"/>
                          <a:ea typeface="+mn-ea"/>
                          <a:cs typeface="+mn-cs"/>
                        </a:rPr>
                        <a:t>Scenario 1</a:t>
                      </a:r>
                    </a:p>
                  </a:txBody>
                  <a:tcPr/>
                </a:tc>
                <a:tc>
                  <a:txBody>
                    <a:bodyPr/>
                    <a:lstStyle/>
                    <a:p>
                      <a:r>
                        <a:rPr lang="nl-NL" sz="1100" dirty="0">
                          <a:solidFill>
                            <a:schemeClr val="tx1"/>
                          </a:solidFill>
                        </a:rPr>
                        <a:t>Grote diversiteit in aanbod, voorkomen van hiaten of </a:t>
                      </a:r>
                      <a:r>
                        <a:rPr lang="nl-NL" sz="1100" dirty="0" err="1">
                          <a:solidFill>
                            <a:schemeClr val="tx1"/>
                          </a:solidFill>
                        </a:rPr>
                        <a:t>dubbelingen</a:t>
                      </a:r>
                      <a:r>
                        <a:rPr lang="nl-NL" sz="1100" dirty="0">
                          <a:solidFill>
                            <a:schemeClr val="tx1"/>
                          </a:solidFill>
                        </a:rPr>
                        <a:t>, ruimte voor creativiteit en innovatie en snel handelen</a:t>
                      </a:r>
                    </a:p>
                  </a:txBody>
                  <a:tcPr/>
                </a:tc>
                <a:tc>
                  <a:txBody>
                    <a:bodyPr/>
                    <a:lstStyle/>
                    <a:p>
                      <a:r>
                        <a:rPr lang="nl-NL" sz="1100" dirty="0">
                          <a:solidFill>
                            <a:schemeClr val="tx1"/>
                          </a:solidFill>
                        </a:rPr>
                        <a:t>Onoverzichtelijkheid voor klanten, ervaren bestuurlijke drukte blijft vergelijkbaar (kan iets meer of juist iets minder worden)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000000"/>
                          </a:solidFill>
                          <a:effectLst/>
                          <a:uLnTx/>
                          <a:uFillTx/>
                          <a:latin typeface="Avenir"/>
                          <a:ea typeface="+mn-ea"/>
                          <a:cs typeface="+mn-cs"/>
                        </a:rPr>
                        <a:t>1, 2, 6</a:t>
                      </a:r>
                    </a:p>
                  </a:txBody>
                  <a:tcPr/>
                </a:tc>
                <a:extLst>
                  <a:ext uri="{0D108BD9-81ED-4DB2-BD59-A6C34878D82A}">
                    <a16:rowId xmlns:a16="http://schemas.microsoft.com/office/drawing/2014/main" val="945561348"/>
                  </a:ext>
                </a:extLst>
              </a:tr>
              <a:tr h="496116">
                <a:tc>
                  <a:txBody>
                    <a:bodyPr/>
                    <a:lstStyle/>
                    <a:p>
                      <a:r>
                        <a:rPr lang="nl-NL" sz="1100" kern="1200" noProof="0" dirty="0">
                          <a:solidFill>
                            <a:schemeClr val="dk1"/>
                          </a:solidFill>
                          <a:latin typeface="+mn-lt"/>
                          <a:ea typeface="+mn-ea"/>
                          <a:cs typeface="+mn-cs"/>
                        </a:rPr>
                        <a:t>Scenario 2</a:t>
                      </a:r>
                      <a:endParaRPr lang="nl-NL" sz="11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solidFill>
                            <a:schemeClr val="tx1"/>
                          </a:solidFill>
                        </a:rPr>
                        <a:t>Minder bestuurlijke drukte, ruimte voor creativiteit en innovatie en snel handelen, beter overzicht voor werkveld</a:t>
                      </a:r>
                    </a:p>
                  </a:txBody>
                  <a:tcPr/>
                </a:tc>
                <a:tc>
                  <a:txBody>
                    <a:bodyPr/>
                    <a:lstStyle/>
                    <a:p>
                      <a:r>
                        <a:rPr lang="nl-NL" sz="1100" dirty="0">
                          <a:solidFill>
                            <a:schemeClr val="tx1"/>
                          </a:solidFill>
                        </a:rPr>
                        <a:t>Discussie over de vorm en naam van de bestuurlijke tafel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000000"/>
                          </a:solidFill>
                          <a:effectLst/>
                          <a:uLnTx/>
                          <a:uFillTx/>
                          <a:latin typeface="Avenir"/>
                          <a:ea typeface="+mn-ea"/>
                          <a:cs typeface="+mn-cs"/>
                        </a:rPr>
                        <a:t>1, 2, 3, 4, 6</a:t>
                      </a:r>
                    </a:p>
                  </a:txBody>
                  <a:tcPr/>
                </a:tc>
                <a:extLst>
                  <a:ext uri="{0D108BD9-81ED-4DB2-BD59-A6C34878D82A}">
                    <a16:rowId xmlns:a16="http://schemas.microsoft.com/office/drawing/2014/main" val="2255036634"/>
                  </a:ext>
                </a:extLst>
              </a:tr>
              <a:tr h="496116">
                <a:tc>
                  <a:txBody>
                    <a:bodyPr/>
                    <a:lstStyle/>
                    <a:p>
                      <a:r>
                        <a:rPr lang="nl-NL" sz="1100" kern="1200" noProof="0" dirty="0">
                          <a:solidFill>
                            <a:schemeClr val="dk1"/>
                          </a:solidFill>
                          <a:latin typeface="+mn-lt"/>
                          <a:ea typeface="+mn-ea"/>
                          <a:cs typeface="+mn-cs"/>
                        </a:rPr>
                        <a:t>Scenario 3</a:t>
                      </a:r>
                      <a:endParaRPr lang="nl-NL" sz="11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solidFill>
                            <a:schemeClr val="tx1"/>
                          </a:solidFill>
                        </a:rPr>
                        <a:t>Overzichtelijkheid voor werkveld, partners en subsidiërende instanties, minimale bestuurlijke drukte, efficiency qua organisatie</a:t>
                      </a:r>
                    </a:p>
                  </a:txBody>
                  <a:tcPr/>
                </a:tc>
                <a:tc>
                  <a:txBody>
                    <a:bodyPr/>
                    <a:lstStyle/>
                    <a:p>
                      <a:r>
                        <a:rPr lang="nl-NL" sz="1100" dirty="0">
                          <a:solidFill>
                            <a:schemeClr val="tx1"/>
                          </a:solidFill>
                        </a:rPr>
                        <a:t>Weinig diversiteit, innovatiekracht. Balans kan uitslaan naar ‘het kleurloze compromis’. Tempo kan laag komen te liggen door (trage) gezamenlijke besluitvorming, </a:t>
                      </a:r>
                      <a:r>
                        <a:rPr lang="nl-NL" sz="1100" dirty="0" err="1">
                          <a:solidFill>
                            <a:schemeClr val="tx1"/>
                          </a:solidFill>
                        </a:rPr>
                        <a:t>inefficiency</a:t>
                      </a:r>
                      <a:r>
                        <a:rPr lang="nl-NL" sz="1100" dirty="0">
                          <a:solidFill>
                            <a:schemeClr val="tx1"/>
                          </a:solidFill>
                        </a:rPr>
                        <a:t> qua gesprek (‘Poolse landdag’)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000000"/>
                          </a:solidFill>
                          <a:effectLst/>
                          <a:uLnTx/>
                          <a:uFillTx/>
                          <a:latin typeface="Avenir"/>
                          <a:ea typeface="+mn-ea"/>
                          <a:cs typeface="+mn-cs"/>
                        </a:rPr>
                        <a:t>1, 2, 3, 4, 5, 6</a:t>
                      </a:r>
                    </a:p>
                  </a:txBody>
                  <a:tcPr/>
                </a:tc>
                <a:extLst>
                  <a:ext uri="{0D108BD9-81ED-4DB2-BD59-A6C34878D82A}">
                    <a16:rowId xmlns:a16="http://schemas.microsoft.com/office/drawing/2014/main" val="3554260550"/>
                  </a:ext>
                </a:extLst>
              </a:tr>
            </a:tbl>
          </a:graphicData>
        </a:graphic>
      </p:graphicFrame>
    </p:spTree>
    <p:custDataLst>
      <p:tags r:id="rId1"/>
    </p:custDataLst>
    <p:extLst>
      <p:ext uri="{BB962C8B-B14F-4D97-AF65-F5344CB8AC3E}">
        <p14:creationId xmlns:p14="http://schemas.microsoft.com/office/powerpoint/2010/main" val="726620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ead Graphene Touch Prestige Tour Tennis Racket - Of Courts">
            <a:extLst>
              <a:ext uri="{FF2B5EF4-FFF2-40B4-BE49-F238E27FC236}">
                <a16:creationId xmlns:a16="http://schemas.microsoft.com/office/drawing/2014/main" id="{CE2577ED-8ECC-416F-A193-F4BBB123F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755" y="592518"/>
            <a:ext cx="2673995" cy="30853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06C51A21-232E-4562-8A4F-CB415884269D}"/>
              </a:ext>
            </a:extLst>
          </p:cNvPr>
          <p:cNvGraphicFramePr>
            <a:graphicFrameLocks noGrp="1"/>
          </p:cNvGraphicFramePr>
          <p:nvPr>
            <p:extLst>
              <p:ext uri="{D42A27DB-BD31-4B8C-83A1-F6EECF244321}">
                <p14:modId xmlns:p14="http://schemas.microsoft.com/office/powerpoint/2010/main" val="3160248672"/>
              </p:ext>
            </p:extLst>
          </p:nvPr>
        </p:nvGraphicFramePr>
        <p:xfrm>
          <a:off x="134224" y="343949"/>
          <a:ext cx="11987867" cy="6199464"/>
        </p:xfrm>
        <a:graphic>
          <a:graphicData uri="http://schemas.openxmlformats.org/drawingml/2006/table">
            <a:tbl>
              <a:tblPr firstRow="1" bandRow="1">
                <a:tableStyleId>{616DA210-FB5B-4158-B5E0-FEB733F419BA}</a:tableStyleId>
              </a:tblPr>
              <a:tblGrid>
                <a:gridCol w="4001549">
                  <a:extLst>
                    <a:ext uri="{9D8B030D-6E8A-4147-A177-3AD203B41FA5}">
                      <a16:colId xmlns:a16="http://schemas.microsoft.com/office/drawing/2014/main" val="2291767508"/>
                    </a:ext>
                  </a:extLst>
                </a:gridCol>
                <a:gridCol w="3993159">
                  <a:extLst>
                    <a:ext uri="{9D8B030D-6E8A-4147-A177-3AD203B41FA5}">
                      <a16:colId xmlns:a16="http://schemas.microsoft.com/office/drawing/2014/main" val="80116831"/>
                    </a:ext>
                  </a:extLst>
                </a:gridCol>
                <a:gridCol w="3993159">
                  <a:extLst>
                    <a:ext uri="{9D8B030D-6E8A-4147-A177-3AD203B41FA5}">
                      <a16:colId xmlns:a16="http://schemas.microsoft.com/office/drawing/2014/main" val="1356460130"/>
                    </a:ext>
                  </a:extLst>
                </a:gridCol>
              </a:tblGrid>
              <a:tr h="3099732">
                <a:tc>
                  <a:txBody>
                    <a:bodyPr/>
                    <a:lstStyle/>
                    <a:p>
                      <a:r>
                        <a:rPr lang="nl-NL" sz="1400" b="1" kern="1200" dirty="0">
                          <a:solidFill>
                            <a:schemeClr val="tx1"/>
                          </a:solidFill>
                          <a:effectLst/>
                          <a:latin typeface="Calibri" panose="020F0502020204030204" pitchFamily="34" charset="0"/>
                          <a:ea typeface="+mn-ea"/>
                          <a:cs typeface="Calibri" panose="020F0502020204030204" pitchFamily="34" charset="0"/>
                        </a:rPr>
                        <a:t>1. Veel van de thema’s en de activiteiten raken aan elkaar</a:t>
                      </a:r>
                      <a:endParaRPr lang="en-NL" sz="1400" b="1"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kern="1200" dirty="0">
                          <a:solidFill>
                            <a:schemeClr val="tx1"/>
                          </a:solidFill>
                          <a:effectLst/>
                          <a:latin typeface="Calibri" panose="020F0502020204030204" pitchFamily="34" charset="0"/>
                          <a:ea typeface="+mn-ea"/>
                          <a:cs typeface="Calibri" panose="020F0502020204030204" pitchFamily="34" charset="0"/>
                        </a:rPr>
                        <a:t>2. Grotere vraagstukken waar je vanuit verschillende projecten aan bijdraagt</a:t>
                      </a:r>
                      <a:endParaRPr lang="en-NL" sz="1400" b="1"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L" sz="1400" b="1" kern="1200" dirty="0">
                        <a:solidFill>
                          <a:schemeClr val="tx1"/>
                        </a:solidFill>
                        <a:effectLst/>
                        <a:latin typeface="Calibri" panose="020F0502020204030204" pitchFamily="34" charset="0"/>
                        <a:ea typeface="+mn-ea"/>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kern="1200" dirty="0">
                          <a:solidFill>
                            <a:schemeClr val="tx1"/>
                          </a:solidFill>
                          <a:effectLst/>
                          <a:latin typeface="Calibri" panose="020F0502020204030204" pitchFamily="34" charset="0"/>
                          <a:ea typeface="+mn-ea"/>
                          <a:cs typeface="Calibri" panose="020F0502020204030204" pitchFamily="34" charset="0"/>
                        </a:rPr>
                        <a:t>3. Behoefte aan efficiëntie</a:t>
                      </a:r>
                      <a:endParaRPr lang="en-NL" sz="1400" b="1"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L" sz="1400" b="1" kern="1200" dirty="0">
                        <a:solidFill>
                          <a:schemeClr val="tx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2751885871"/>
                  </a:ext>
                </a:extLst>
              </a:tr>
              <a:tr h="3099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kern="1200" dirty="0">
                          <a:solidFill>
                            <a:schemeClr val="tx1"/>
                          </a:solidFill>
                          <a:effectLst/>
                          <a:latin typeface="Calibri" panose="020F0502020204030204" pitchFamily="34" charset="0"/>
                          <a:ea typeface="+mn-ea"/>
                          <a:cs typeface="Calibri" panose="020F0502020204030204" pitchFamily="34" charset="0"/>
                        </a:rPr>
                        <a:t>4. Verschillende projectleiders met steeds andere focus of werkwijze, lastig om het grote plaatje te blijven zien</a:t>
                      </a:r>
                      <a:endParaRPr lang="en-NL" sz="1400" b="1" kern="1200" dirty="0">
                        <a:solidFill>
                          <a:schemeClr val="tx1"/>
                        </a:solidFill>
                        <a:effectLst/>
                        <a:latin typeface="Calibri" panose="020F0502020204030204" pitchFamily="34" charset="0"/>
                        <a:ea typeface="+mn-ea"/>
                        <a:cs typeface="Calibri" panose="020F0502020204030204" pitchFamily="34" charset="0"/>
                      </a:endParaRPr>
                    </a:p>
                    <a:p>
                      <a:endParaRPr lang="en-NL" dirty="0"/>
                    </a:p>
                  </a:txBody>
                  <a:tcPr>
                    <a:noFill/>
                  </a:tcPr>
                </a:tc>
                <a:tc>
                  <a:txBody>
                    <a:bodyPr/>
                    <a:lstStyle/>
                    <a:p>
                      <a:r>
                        <a:rPr lang="nl-NL" sz="1400" b="1" kern="1200" dirty="0">
                          <a:solidFill>
                            <a:schemeClr val="tx1"/>
                          </a:solidFill>
                          <a:effectLst/>
                          <a:latin typeface="Calibri" panose="020F0502020204030204" pitchFamily="34" charset="0"/>
                          <a:ea typeface="+mn-ea"/>
                          <a:cs typeface="Calibri" panose="020F0502020204030204" pitchFamily="34" charset="0"/>
                        </a:rPr>
                        <a:t>5. Bij sommige </a:t>
                      </a:r>
                      <a:r>
                        <a:rPr lang="nl-NL" sz="1400" b="1" kern="1200" dirty="0">
                          <a:solidFill>
                            <a:schemeClr val="tx1"/>
                          </a:solidFill>
                          <a:effectLst/>
                          <a:latin typeface="Calibri" panose="020F0502020204030204" pitchFamily="34" charset="0"/>
                          <a:cs typeface="Calibri" panose="020F0502020204030204" pitchFamily="34" charset="0"/>
                        </a:rPr>
                        <a:t>organisatie zijn er binnen de organisatie verschillende mensen betrokken, dit vraagt extra coördinatie om iedereen intern goed op de hoogte te houden</a:t>
                      </a:r>
                    </a:p>
                    <a:p>
                      <a:endParaRPr lang="nl-NL" sz="1400" b="1" kern="1200" dirty="0">
                        <a:solidFill>
                          <a:schemeClr val="tx1"/>
                        </a:solidFill>
                        <a:effectLst/>
                        <a:latin typeface="Calibri" panose="020F0502020204030204" pitchFamily="34" charset="0"/>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kern="1200" dirty="0">
                          <a:solidFill>
                            <a:schemeClr val="tx1"/>
                          </a:solidFill>
                          <a:effectLst/>
                          <a:latin typeface="Calibri" panose="020F0502020204030204" pitchFamily="34" charset="0"/>
                          <a:ea typeface="+mn-ea"/>
                          <a:cs typeface="Calibri" panose="020F0502020204030204" pitchFamily="34" charset="0"/>
                        </a:rPr>
                        <a:t>6. Voorkomen dat scholen niet meedoen, omdat zij niet de juiste plek weten te bereiken of het aanbod niet kennen.</a:t>
                      </a:r>
                      <a:endParaRPr lang="en-NL" sz="1400" b="1" kern="1200" dirty="0">
                        <a:solidFill>
                          <a:schemeClr val="tx1"/>
                        </a:solidFill>
                        <a:effectLst/>
                        <a:latin typeface="Calibri" panose="020F0502020204030204" pitchFamily="34" charset="0"/>
                        <a:ea typeface="+mn-ea"/>
                        <a:cs typeface="Calibri" panose="020F0502020204030204" pitchFamily="34" charset="0"/>
                      </a:endParaRPr>
                    </a:p>
                    <a:p>
                      <a:endParaRPr lang="en-NL" dirty="0"/>
                    </a:p>
                  </a:txBody>
                  <a:tcPr>
                    <a:noFill/>
                  </a:tcPr>
                </a:tc>
                <a:extLst>
                  <a:ext uri="{0D108BD9-81ED-4DB2-BD59-A6C34878D82A}">
                    <a16:rowId xmlns:a16="http://schemas.microsoft.com/office/drawing/2014/main" val="3699798504"/>
                  </a:ext>
                </a:extLst>
              </a:tr>
            </a:tbl>
          </a:graphicData>
        </a:graphic>
      </p:graphicFrame>
      <p:pic>
        <p:nvPicPr>
          <p:cNvPr id="5" name="Picture 2" descr="bol.com | Mikado Spel | Games">
            <a:extLst>
              <a:ext uri="{FF2B5EF4-FFF2-40B4-BE49-F238E27FC236}">
                <a16:creationId xmlns:a16="http://schemas.microsoft.com/office/drawing/2014/main" id="{EA5AD80B-6206-4FCE-BA18-917BE28BD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08" y="925496"/>
            <a:ext cx="3862874" cy="24300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gimix 5200XL Cuisine Système Foodprocessor kopen? shop bij fonQ!">
            <a:extLst>
              <a:ext uri="{FF2B5EF4-FFF2-40B4-BE49-F238E27FC236}">
                <a16:creationId xmlns:a16="http://schemas.microsoft.com/office/drawing/2014/main" id="{17D51521-B3CE-4CD7-8F63-D08C09A0F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8106" y="687898"/>
            <a:ext cx="2673995" cy="2673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lack and silver binoculars during daytime">
            <a:extLst>
              <a:ext uri="{FF2B5EF4-FFF2-40B4-BE49-F238E27FC236}">
                <a16:creationId xmlns:a16="http://schemas.microsoft.com/office/drawing/2014/main" id="{7BDE3C4D-30D1-4CB0-90B1-4E75E630D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720" y="4210673"/>
            <a:ext cx="3226050" cy="2151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MUSED - “SEEING” THE FULL ELEPHANT “It's a tree.” “It's a...">
            <a:extLst>
              <a:ext uri="{FF2B5EF4-FFF2-40B4-BE49-F238E27FC236}">
                <a16:creationId xmlns:a16="http://schemas.microsoft.com/office/drawing/2014/main" id="{D2D86DBD-3E2C-490F-A189-1B9EADB0D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6328" y="4291172"/>
            <a:ext cx="2999343" cy="22228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3 x 3 rubiks cube">
            <a:extLst>
              <a:ext uri="{FF2B5EF4-FFF2-40B4-BE49-F238E27FC236}">
                <a16:creationId xmlns:a16="http://schemas.microsoft.com/office/drawing/2014/main" id="{56D5AF96-9231-40F7-A76E-2DE10B1CE3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412" y="4118537"/>
            <a:ext cx="3502322" cy="233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25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72BCB-471A-4A09-A2E3-FF336BBF319F}"/>
              </a:ext>
            </a:extLst>
          </p:cNvPr>
          <p:cNvSpPr>
            <a:spLocks noGrp="1"/>
          </p:cNvSpPr>
          <p:nvPr>
            <p:ph type="title"/>
          </p:nvPr>
        </p:nvSpPr>
        <p:spPr/>
        <p:txBody>
          <a:bodyPr>
            <a:normAutofit/>
          </a:bodyPr>
          <a:lstStyle/>
          <a:p>
            <a:r>
              <a:rPr lang="nl-NL" dirty="0"/>
              <a:t>No </a:t>
            </a:r>
            <a:r>
              <a:rPr lang="nl-NL" dirty="0" err="1"/>
              <a:t>Regrets</a:t>
            </a:r>
            <a:endParaRPr lang="nl-NL" dirty="0"/>
          </a:p>
        </p:txBody>
      </p:sp>
      <p:sp>
        <p:nvSpPr>
          <p:cNvPr id="3" name="Tijdelijke aanduiding voor tekst 2">
            <a:extLst>
              <a:ext uri="{FF2B5EF4-FFF2-40B4-BE49-F238E27FC236}">
                <a16:creationId xmlns:a16="http://schemas.microsoft.com/office/drawing/2014/main" id="{782FD210-A3C4-43FD-80BD-D4F645A697E3}"/>
              </a:ext>
            </a:extLst>
          </p:cNvPr>
          <p:cNvSpPr>
            <a:spLocks noGrp="1"/>
          </p:cNvSpPr>
          <p:nvPr>
            <p:ph type="body" sz="quarter" idx="13"/>
          </p:nvPr>
        </p:nvSpPr>
        <p:spPr>
          <a:xfrm>
            <a:off x="696027" y="2321505"/>
            <a:ext cx="10903497" cy="3403189"/>
          </a:xfrm>
        </p:spPr>
        <p:txBody>
          <a:bodyPr>
            <a:normAutofit/>
          </a:bodyPr>
          <a:lstStyle/>
          <a:p>
            <a:pPr marL="0" indent="0">
              <a:buNone/>
            </a:pPr>
            <a:r>
              <a:rPr lang="nl-NL" sz="1400" i="1" dirty="0">
                <a:highlight>
                  <a:srgbClr val="58B48B"/>
                </a:highlight>
              </a:rPr>
              <a:t>Nader aan te vullen</a:t>
            </a:r>
          </a:p>
          <a:p>
            <a:r>
              <a:rPr lang="nl-NL" sz="1400" dirty="0"/>
              <a:t>Medewerkers kunnen hybride functies hebben</a:t>
            </a:r>
          </a:p>
          <a:p>
            <a:r>
              <a:rPr lang="nl-NL" sz="1400" dirty="0"/>
              <a:t>Structureel maken van projectleidersoverleg</a:t>
            </a:r>
          </a:p>
          <a:p>
            <a:r>
              <a:rPr lang="nl-NL" sz="1400" dirty="0"/>
              <a:t>Vergelijkbare modellen voor financiële bijdragen partners / modellen voor bijdrage partners harmoniseren?</a:t>
            </a:r>
          </a:p>
          <a:p>
            <a:r>
              <a:rPr lang="nl-NL" sz="1400" dirty="0"/>
              <a:t>…</a:t>
            </a:r>
          </a:p>
          <a:p>
            <a:endParaRPr lang="nl-NL" sz="1400" dirty="0"/>
          </a:p>
        </p:txBody>
      </p:sp>
      <p:sp>
        <p:nvSpPr>
          <p:cNvPr id="4" name="Tijdelijke aanduiding voor tekst 3">
            <a:extLst>
              <a:ext uri="{FF2B5EF4-FFF2-40B4-BE49-F238E27FC236}">
                <a16:creationId xmlns:a16="http://schemas.microsoft.com/office/drawing/2014/main" id="{8F472C44-FA27-4A11-99E6-2186E33E37FA}"/>
              </a:ext>
            </a:extLst>
          </p:cNvPr>
          <p:cNvSpPr>
            <a:spLocks noGrp="1"/>
          </p:cNvSpPr>
          <p:nvPr>
            <p:ph type="body" sz="quarter" idx="17"/>
          </p:nvPr>
        </p:nvSpPr>
        <p:spPr/>
        <p:txBody>
          <a:bodyPr/>
          <a:lstStyle/>
          <a:p>
            <a:r>
              <a:rPr lang="nl-NL" dirty="0"/>
              <a:t>Wat kunnen we sowieso al doen, los van scenario-voorkeuren</a:t>
            </a:r>
          </a:p>
        </p:txBody>
      </p:sp>
      <p:sp>
        <p:nvSpPr>
          <p:cNvPr id="5" name="Tijdelijke aanduiding voor datum 4">
            <a:extLst>
              <a:ext uri="{FF2B5EF4-FFF2-40B4-BE49-F238E27FC236}">
                <a16:creationId xmlns:a16="http://schemas.microsoft.com/office/drawing/2014/main" id="{09E23C63-8BBE-4AFF-8188-D8924EC2B83D}"/>
              </a:ext>
            </a:extLst>
          </p:cNvPr>
          <p:cNvSpPr>
            <a:spLocks noGrp="1"/>
          </p:cNvSpPr>
          <p:nvPr>
            <p:ph type="dt" sz="half" idx="18"/>
          </p:nvPr>
        </p:nvSpPr>
        <p:spPr/>
        <p:txBody>
          <a:bodyPr/>
          <a:lstStyle/>
          <a:p>
            <a:fld id="{174A2EED-3354-42A3-A064-F60BDFCCA27B}" type="datetime1">
              <a:rPr lang="nl-NL" smtClean="0"/>
              <a:t>28-5-2021</a:t>
            </a:fld>
            <a:endParaRPr lang="nl-NL" dirty="0"/>
          </a:p>
        </p:txBody>
      </p:sp>
      <p:sp>
        <p:nvSpPr>
          <p:cNvPr id="6" name="Tijdelijke aanduiding voor dianummer 5">
            <a:extLst>
              <a:ext uri="{FF2B5EF4-FFF2-40B4-BE49-F238E27FC236}">
                <a16:creationId xmlns:a16="http://schemas.microsoft.com/office/drawing/2014/main" id="{A5A17B76-497A-4A8A-962B-67FF98F879A5}"/>
              </a:ext>
            </a:extLst>
          </p:cNvPr>
          <p:cNvSpPr>
            <a:spLocks noGrp="1"/>
          </p:cNvSpPr>
          <p:nvPr>
            <p:ph type="sldNum" sz="quarter" idx="20"/>
          </p:nvPr>
        </p:nvSpPr>
        <p:spPr/>
        <p:txBody>
          <a:bodyPr/>
          <a:lstStyle/>
          <a:p>
            <a:fld id="{5610836C-8171-42F2-BE51-191147BFC492}" type="slidenum">
              <a:rPr lang="nl-NL" smtClean="0"/>
              <a:pPr/>
              <a:t>16</a:t>
            </a:fld>
            <a:endParaRPr lang="nl-NL" dirty="0"/>
          </a:p>
        </p:txBody>
      </p:sp>
    </p:spTree>
    <p:extLst>
      <p:ext uri="{BB962C8B-B14F-4D97-AF65-F5344CB8AC3E}">
        <p14:creationId xmlns:p14="http://schemas.microsoft.com/office/powerpoint/2010/main" val="266461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B43A52-F644-448A-8F94-42208C4E80ED}"/>
              </a:ext>
            </a:extLst>
          </p:cNvPr>
          <p:cNvSpPr>
            <a:spLocks noGrp="1"/>
          </p:cNvSpPr>
          <p:nvPr>
            <p:ph type="title"/>
            <p:custDataLst>
              <p:tags r:id="rId2"/>
            </p:custDataLst>
          </p:nvPr>
        </p:nvSpPr>
        <p:spPr>
          <a:xfrm>
            <a:off x="695325" y="4012870"/>
            <a:ext cx="10564346" cy="1373739"/>
          </a:xfrm>
        </p:spPr>
        <p:txBody>
          <a:bodyPr>
            <a:normAutofit/>
          </a:bodyPr>
          <a:lstStyle/>
          <a:p>
            <a:r>
              <a:rPr lang="nl-NL" dirty="0"/>
              <a:t>Toekomstscenario’s specifiek</a:t>
            </a:r>
          </a:p>
        </p:txBody>
      </p:sp>
      <p:sp>
        <p:nvSpPr>
          <p:cNvPr id="4" name="Tijdelijke aanduiding voor datum 3">
            <a:extLst>
              <a:ext uri="{FF2B5EF4-FFF2-40B4-BE49-F238E27FC236}">
                <a16:creationId xmlns:a16="http://schemas.microsoft.com/office/drawing/2014/main" id="{90156023-F11B-410E-A7A5-1EC82D6E2537}"/>
              </a:ext>
            </a:extLst>
          </p:cNvPr>
          <p:cNvSpPr>
            <a:spLocks noGrp="1"/>
          </p:cNvSpPr>
          <p:nvPr>
            <p:ph type="dt" sz="half" idx="10"/>
          </p:nvPr>
        </p:nvSpPr>
        <p:spPr>
          <a:xfrm>
            <a:off x="180003" y="6537039"/>
            <a:ext cx="995359" cy="216000"/>
          </a:xfrm>
        </p:spPr>
        <p:txBody>
          <a:bodyPr/>
          <a:lstStyle/>
          <a:p>
            <a:fld id="{A40C89D6-0EB6-462A-AFB2-24D497A4275D}" type="datetime1">
              <a:rPr lang="nl-NL" smtClean="0"/>
              <a:pPr/>
              <a:t>28-5-2021</a:t>
            </a:fld>
            <a:endParaRPr lang="nl-NL" dirty="0"/>
          </a:p>
        </p:txBody>
      </p:sp>
      <p:sp>
        <p:nvSpPr>
          <p:cNvPr id="5" name="Tijdelijke aanduiding voor dianummer 4">
            <a:extLst>
              <a:ext uri="{FF2B5EF4-FFF2-40B4-BE49-F238E27FC236}">
                <a16:creationId xmlns:a16="http://schemas.microsoft.com/office/drawing/2014/main" id="{BE9B0345-B3B1-489C-B8B9-978DFC606702}"/>
              </a:ext>
            </a:extLst>
          </p:cNvPr>
          <p:cNvSpPr>
            <a:spLocks noGrp="1"/>
          </p:cNvSpPr>
          <p:nvPr>
            <p:ph type="sldNum" sz="quarter" idx="12"/>
          </p:nvPr>
        </p:nvSpPr>
        <p:spPr>
          <a:xfrm>
            <a:off x="11016640" y="6537039"/>
            <a:ext cx="995360" cy="216000"/>
          </a:xfrm>
        </p:spPr>
        <p:txBody>
          <a:bodyPr/>
          <a:lstStyle/>
          <a:p>
            <a:fld id="{5610836C-8171-42F2-BE51-191147BFC492}" type="slidenum">
              <a:rPr lang="nl-NL" smtClean="0"/>
              <a:pPr/>
              <a:t>17</a:t>
            </a:fld>
            <a:endParaRPr lang="nl-NL" dirty="0"/>
          </a:p>
        </p:txBody>
      </p:sp>
      <p:sp>
        <p:nvSpPr>
          <p:cNvPr id="11" name="Tijdelijke aanduiding voor tekst 10">
            <a:extLst>
              <a:ext uri="{FF2B5EF4-FFF2-40B4-BE49-F238E27FC236}">
                <a16:creationId xmlns:a16="http://schemas.microsoft.com/office/drawing/2014/main" id="{B714CB6B-0CAD-4FCF-B51F-BFB208E9FB64}"/>
              </a:ext>
            </a:extLst>
          </p:cNvPr>
          <p:cNvSpPr>
            <a:spLocks noGrp="1"/>
          </p:cNvSpPr>
          <p:nvPr>
            <p:ph type="body" sz="quarter" idx="18"/>
          </p:nvPr>
        </p:nvSpPr>
        <p:spPr/>
        <p:txBody>
          <a:bodyPr/>
          <a:lstStyle/>
          <a:p>
            <a:r>
              <a:rPr lang="nl-NL" dirty="0"/>
              <a:t>3</a:t>
            </a:r>
          </a:p>
        </p:txBody>
      </p:sp>
      <p:sp>
        <p:nvSpPr>
          <p:cNvPr id="3" name="Tijdelijke aanduiding voor tekst 2">
            <a:extLst>
              <a:ext uri="{FF2B5EF4-FFF2-40B4-BE49-F238E27FC236}">
                <a16:creationId xmlns:a16="http://schemas.microsoft.com/office/drawing/2014/main" id="{09D22D2B-2CE7-409B-8742-C760BEF2E7A0}"/>
              </a:ext>
            </a:extLst>
          </p:cNvPr>
          <p:cNvSpPr>
            <a:spLocks noGrp="1"/>
          </p:cNvSpPr>
          <p:nvPr>
            <p:ph type="body" sz="quarter" idx="17"/>
          </p:nvPr>
        </p:nvSpPr>
        <p:spPr/>
        <p:txBody>
          <a:bodyPr>
            <a:normAutofit fontScale="85000" lnSpcReduction="10000"/>
          </a:bodyPr>
          <a:lstStyle/>
          <a:p>
            <a:r>
              <a:rPr lang="nl-NL" dirty="0"/>
              <a:t>Scenario’s voor de samenwerking LEF en De Leidse Aanpak</a:t>
            </a:r>
          </a:p>
        </p:txBody>
      </p:sp>
    </p:spTree>
    <p:custDataLst>
      <p:tags r:id="rId1"/>
    </p:custDataLst>
    <p:extLst>
      <p:ext uri="{BB962C8B-B14F-4D97-AF65-F5344CB8AC3E}">
        <p14:creationId xmlns:p14="http://schemas.microsoft.com/office/powerpoint/2010/main" val="1180978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Nul-scenario</a:t>
            </a:r>
          </a:p>
        </p:txBody>
      </p:sp>
      <p:sp>
        <p:nvSpPr>
          <p:cNvPr id="10" name="Tijdelijke aanduiding voor tekst 9">
            <a:extLst>
              <a:ext uri="{FF2B5EF4-FFF2-40B4-BE49-F238E27FC236}">
                <a16:creationId xmlns:a16="http://schemas.microsoft.com/office/drawing/2014/main" id="{BA491026-C5D1-42A2-988B-2058A6E6A19E}"/>
              </a:ext>
            </a:extLst>
          </p:cNvPr>
          <p:cNvSpPr>
            <a:spLocks noGrp="1"/>
          </p:cNvSpPr>
          <p:nvPr>
            <p:ph type="body" sz="quarter" idx="13"/>
          </p:nvPr>
        </p:nvSpPr>
        <p:spPr>
          <a:xfrm>
            <a:off x="696027" y="2321505"/>
            <a:ext cx="5036953" cy="3403189"/>
          </a:xfrm>
        </p:spPr>
        <p:txBody>
          <a:bodyPr>
            <a:normAutofit/>
          </a:bodyPr>
          <a:lstStyle/>
          <a:p>
            <a:pPr marL="0" indent="0">
              <a:buNone/>
            </a:pPr>
            <a:r>
              <a:rPr lang="nl-NL" b="1" dirty="0"/>
              <a:t>Beschrijving</a:t>
            </a:r>
          </a:p>
          <a:p>
            <a:r>
              <a:rPr lang="nl-NL" dirty="0"/>
              <a:t>Projectleiders weten elkaar informeel te vinden en stemmen incidenteel, ad hoc met elkaar af</a:t>
            </a:r>
          </a:p>
          <a:p>
            <a:r>
              <a:rPr lang="nl-NL" dirty="0"/>
              <a:t>Elk netwerk/project heeft zijn eigen stuurgroep, die onderling overlappen qua bezetting. Bestuurders komen elkaar dus aan verschillende tafels tegen. Incidenteel worden sessies georganiseerd over de grenzen van netwerken heen.</a:t>
            </a:r>
          </a:p>
          <a:p>
            <a:endParaRPr lang="nl-NL" b="1" dirty="0"/>
          </a:p>
          <a:p>
            <a:pPr marL="0" indent="0">
              <a:buNone/>
            </a:pPr>
            <a:r>
              <a:rPr lang="nl-NL" b="1" dirty="0"/>
              <a:t>Doel</a:t>
            </a:r>
          </a:p>
          <a:p>
            <a:r>
              <a:rPr lang="nl-NL" dirty="0"/>
              <a:t>Maximale ruimte voor diversiteit, snelheid en innovatie</a:t>
            </a:r>
          </a:p>
          <a:p>
            <a:endParaRPr lang="nl-NL" dirty="0"/>
          </a:p>
          <a:p>
            <a:pPr marL="0" indent="0">
              <a:buNone/>
            </a:pPr>
            <a:r>
              <a:rPr lang="nl-NL" b="1" dirty="0"/>
              <a:t>Wie is erbij betrokken?</a:t>
            </a:r>
          </a:p>
          <a:p>
            <a:r>
              <a:rPr lang="nl-NL" dirty="0"/>
              <a:t>LEF en Leidse Aanpak</a:t>
            </a:r>
            <a:endParaRPr lang="nl-NL" b="1" dirty="0"/>
          </a:p>
          <a:p>
            <a:pPr marL="0" indent="0">
              <a:buNone/>
            </a:pPr>
            <a:endParaRPr lang="nl-NL" b="1" dirty="0"/>
          </a:p>
          <a:p>
            <a:pPr marL="0" indent="0">
              <a:buNone/>
            </a:pPr>
            <a:endParaRPr lang="nl-NL" b="1" dirty="0"/>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sz="1600" dirty="0"/>
              <a:t>huidige samenwerking en samenhang tussen LEF en De Leidse Aanpak behouden</a:t>
            </a:r>
            <a:endParaRPr lang="nl-NL" dirty="0"/>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18</a:t>
            </a:fld>
            <a:endParaRPr lang="nl-NL" dirty="0"/>
          </a:p>
        </p:txBody>
      </p:sp>
      <p:sp>
        <p:nvSpPr>
          <p:cNvPr id="7" name="Tijdelijke aanduiding voor tekst 9">
            <a:extLst>
              <a:ext uri="{FF2B5EF4-FFF2-40B4-BE49-F238E27FC236}">
                <a16:creationId xmlns:a16="http://schemas.microsoft.com/office/drawing/2014/main" id="{445F987F-19E0-4A28-B0D1-23FFD90C7DFD}"/>
              </a:ext>
            </a:extLst>
          </p:cNvPr>
          <p:cNvSpPr txBox="1">
            <a:spLocks/>
          </p:cNvSpPr>
          <p:nvPr/>
        </p:nvSpPr>
        <p:spPr>
          <a:xfrm>
            <a:off x="6020656" y="2282793"/>
            <a:ext cx="6090863" cy="3403189"/>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err="1"/>
              <a:t>Governance</a:t>
            </a:r>
            <a:r>
              <a:rPr lang="nl-NL" b="1" dirty="0"/>
              <a:t> &amp; afspraken</a:t>
            </a:r>
          </a:p>
          <a:p>
            <a:r>
              <a:rPr lang="nl-NL" dirty="0" err="1"/>
              <a:t>Governance</a:t>
            </a:r>
            <a:r>
              <a:rPr lang="nl-NL" dirty="0"/>
              <a:t> en afspraken zijn per netwerk en project geregeld</a:t>
            </a:r>
          </a:p>
          <a:p>
            <a:endParaRPr lang="nl-NL" dirty="0"/>
          </a:p>
          <a:p>
            <a:pPr marL="0" indent="0">
              <a:buFont typeface="Arial" panose="020B0604020202020204" pitchFamily="34" charset="0"/>
              <a:buNone/>
            </a:pPr>
            <a:r>
              <a:rPr lang="nl-NL" b="1" dirty="0"/>
              <a:t>Financiën </a:t>
            </a:r>
          </a:p>
          <a:p>
            <a:r>
              <a:rPr lang="nl-NL" dirty="0"/>
              <a:t>Financiën zijn per netwerk/project geregeld. Deze variëren bijvoorbeeld van lidmaatschapsgelden, subsidies, tot bijdragen voor deelname aan activiteiten</a:t>
            </a:r>
          </a:p>
          <a:p>
            <a:endParaRPr lang="nl-NL" dirty="0"/>
          </a:p>
          <a:p>
            <a:pPr marL="0" indent="0">
              <a:buFont typeface="Arial" panose="020B0604020202020204" pitchFamily="34" charset="0"/>
              <a:buNone/>
            </a:pPr>
            <a:r>
              <a:rPr lang="nl-NL" b="1" dirty="0"/>
              <a:t>Impact</a:t>
            </a:r>
          </a:p>
          <a:p>
            <a:r>
              <a:rPr lang="nl-NL" dirty="0"/>
              <a:t>Geen impact qua transitie, huidige situatie blijft bestaan</a:t>
            </a:r>
          </a:p>
          <a:p>
            <a:pPr marL="0" indent="0">
              <a:buFont typeface="Arial" panose="020B0604020202020204" pitchFamily="34" charset="0"/>
              <a:buNone/>
            </a:pPr>
            <a:endParaRPr lang="nl-NL" b="1" dirty="0"/>
          </a:p>
        </p:txBody>
      </p:sp>
    </p:spTree>
    <p:custDataLst>
      <p:tags r:id="rId1"/>
    </p:custDataLst>
    <p:extLst>
      <p:ext uri="{BB962C8B-B14F-4D97-AF65-F5344CB8AC3E}">
        <p14:creationId xmlns:p14="http://schemas.microsoft.com/office/powerpoint/2010/main" val="419972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Scenario 1</a:t>
            </a:r>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sz="1600" dirty="0"/>
              <a:t>Structureel afstemmen met periodiek breed bestuurlijk overleg</a:t>
            </a:r>
          </a:p>
          <a:p>
            <a:endParaRPr lang="nl-NL" sz="1600" dirty="0"/>
          </a:p>
          <a:p>
            <a:endParaRPr lang="nl-NL" dirty="0"/>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19</a:t>
            </a:fld>
            <a:endParaRPr lang="nl-NL" dirty="0"/>
          </a:p>
        </p:txBody>
      </p:sp>
      <p:sp>
        <p:nvSpPr>
          <p:cNvPr id="7" name="Tijdelijke aanduiding voor tekst 9">
            <a:extLst>
              <a:ext uri="{FF2B5EF4-FFF2-40B4-BE49-F238E27FC236}">
                <a16:creationId xmlns:a16="http://schemas.microsoft.com/office/drawing/2014/main" id="{EA0E96C3-1816-4B7A-9183-65EC608D2C13}"/>
              </a:ext>
            </a:extLst>
          </p:cNvPr>
          <p:cNvSpPr>
            <a:spLocks noGrp="1"/>
          </p:cNvSpPr>
          <p:nvPr>
            <p:ph type="body" sz="quarter" idx="13"/>
          </p:nvPr>
        </p:nvSpPr>
        <p:spPr>
          <a:xfrm>
            <a:off x="548640" y="2167129"/>
            <a:ext cx="5440679" cy="4197096"/>
          </a:xfrm>
        </p:spPr>
        <p:txBody>
          <a:bodyPr>
            <a:normAutofit fontScale="92500" lnSpcReduction="20000"/>
          </a:bodyPr>
          <a:lstStyle/>
          <a:p>
            <a:pPr marL="0" indent="0">
              <a:buNone/>
            </a:pPr>
            <a:r>
              <a:rPr lang="nl-NL" sz="1300" b="1" dirty="0"/>
              <a:t>Beschrijving</a:t>
            </a:r>
          </a:p>
          <a:p>
            <a:r>
              <a:rPr lang="nl-NL" sz="1300" dirty="0"/>
              <a:t>Bestuurlijk wordt er samengewerkt: dat wil zeggen dat stuurgroep LEF en regiegroep Leidse Aanpak blijven bestaan, maar dat periodiek (bijv. halfjaarlijks) een breed, gezamenlijk overleg is, waarbij meerdere thema’s op de agenda staan en bestuurders uit beide groepen aansluiten. </a:t>
            </a:r>
          </a:p>
          <a:p>
            <a:r>
              <a:rPr lang="nl-NL" sz="1300" dirty="0"/>
              <a:t>Projectleiders stemmen structureel, periodiek met elkaar af, om te bepalen welke vragen er in het veld leven, wie deze oppakken en bijv. activiteitenagenda’s naast elkaar te leggen. </a:t>
            </a:r>
          </a:p>
          <a:p>
            <a:r>
              <a:rPr lang="nl-NL" sz="1300" dirty="0"/>
              <a:t>Op uitvoerend niveau weten de </a:t>
            </a:r>
            <a:r>
              <a:rPr lang="nl-NL" sz="1300" dirty="0" err="1"/>
              <a:t>projectgroepleden</a:t>
            </a:r>
            <a:r>
              <a:rPr lang="nl-NL" sz="1300" dirty="0"/>
              <a:t> welke andere projecten/netwerken er zijn en wat zij in grote lijnen voor welke doelgroepen doen.</a:t>
            </a:r>
          </a:p>
          <a:p>
            <a:r>
              <a:rPr lang="nl-NL" sz="1300" dirty="0"/>
              <a:t>Er wordt een onderwijsmakelaar aangesteld die voor het veld als navigator fungeert: één plek of persoon waar een school of andere organisatie terecht kan met vragen of ideeën en die geholpen wordt de juiste plek te vinden.</a:t>
            </a:r>
          </a:p>
          <a:p>
            <a:pPr marL="0" indent="0">
              <a:buNone/>
            </a:pPr>
            <a:r>
              <a:rPr lang="nl-NL" sz="1300" b="1" dirty="0"/>
              <a:t>Doel</a:t>
            </a:r>
          </a:p>
          <a:p>
            <a:r>
              <a:rPr lang="nl-NL" sz="1300" dirty="0"/>
              <a:t>Tijdig zien van kansen voor thematische samenwerking, voorkomen dat er dingen dubbel gebeuren. Op hoofdlijnen worden de strategische agenda’s afgestemd.</a:t>
            </a:r>
            <a:endParaRPr lang="nl-NL" sz="1300" b="1" dirty="0"/>
          </a:p>
          <a:p>
            <a:pPr marL="0" indent="0">
              <a:buNone/>
            </a:pPr>
            <a:r>
              <a:rPr lang="nl-NL" sz="1300" b="1" dirty="0"/>
              <a:t>Wie is erbij betrokken?</a:t>
            </a:r>
          </a:p>
          <a:p>
            <a:r>
              <a:rPr lang="nl-NL" sz="1300" dirty="0"/>
              <a:t>Hierbij gaat het over het LEF en de Leidse Aanpak.</a:t>
            </a:r>
            <a:endParaRPr lang="nl-NL" sz="1300" b="1" dirty="0"/>
          </a:p>
          <a:p>
            <a:pPr marL="0" indent="0">
              <a:buNone/>
            </a:pPr>
            <a:endParaRPr lang="nl-NL" b="1" dirty="0"/>
          </a:p>
          <a:p>
            <a:pPr marL="0" indent="0">
              <a:buNone/>
            </a:pPr>
            <a:endParaRPr lang="nl-NL" b="1" dirty="0"/>
          </a:p>
          <a:p>
            <a:pPr marL="0" indent="0">
              <a:buNone/>
            </a:pPr>
            <a:endParaRPr lang="nl-NL" b="1" dirty="0"/>
          </a:p>
        </p:txBody>
      </p:sp>
      <p:sp>
        <p:nvSpPr>
          <p:cNvPr id="8" name="Tijdelijke aanduiding voor tekst 9">
            <a:extLst>
              <a:ext uri="{FF2B5EF4-FFF2-40B4-BE49-F238E27FC236}">
                <a16:creationId xmlns:a16="http://schemas.microsoft.com/office/drawing/2014/main" id="{26E14592-622F-4A25-A8F2-FC3401A6EEAC}"/>
              </a:ext>
            </a:extLst>
          </p:cNvPr>
          <p:cNvSpPr txBox="1">
            <a:spLocks/>
          </p:cNvSpPr>
          <p:nvPr/>
        </p:nvSpPr>
        <p:spPr>
          <a:xfrm>
            <a:off x="6096000" y="2167128"/>
            <a:ext cx="6015520" cy="4369911"/>
          </a:xfrm>
          <a:prstGeom prst="rect">
            <a:avLst/>
          </a:prstGeom>
        </p:spPr>
        <p:txBody>
          <a:bodyPr vert="horz" lIns="0" tIns="0" rIns="0" bIns="0" rtlCol="0">
            <a:normAutofit lnSpcReduction="10000"/>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err="1"/>
              <a:t>Governance</a:t>
            </a:r>
            <a:r>
              <a:rPr lang="nl-NL" b="1" dirty="0"/>
              <a:t> &amp; afspraken</a:t>
            </a:r>
          </a:p>
          <a:p>
            <a:r>
              <a:rPr lang="nl-NL" dirty="0"/>
              <a:t>Het periodieke, bestuurlijke overleg kan op verschillende manieren worden georganiseerd, bijvoorbeeld simultaan en sequentieel</a:t>
            </a:r>
          </a:p>
          <a:p>
            <a:pPr lvl="1"/>
            <a:r>
              <a:rPr lang="nl-NL" dirty="0"/>
              <a:t>Simultaan: er is een breed overleg, waarin alle betrokken bestuurders in gesprek gaan over thema’s en vraagstukken die spelen bij het LEF en/of de Leidse Aanpak</a:t>
            </a:r>
          </a:p>
          <a:p>
            <a:pPr lvl="1"/>
            <a:r>
              <a:rPr lang="nl-NL" dirty="0"/>
              <a:t>Sequentieel: het overleg wordt zo ingericht dat opeenvolgend het LEF/de Leidse Aanpak aan bod komen, waarbij bestuurders ofwel de gehele vergadering aansluiten, ofwel later kunnen aanhaken of eerder afhaken</a:t>
            </a:r>
            <a:endParaRPr lang="nl-NL" b="1" dirty="0"/>
          </a:p>
          <a:p>
            <a:pPr marL="0" indent="0">
              <a:buFont typeface="Arial" panose="020B0604020202020204" pitchFamily="34" charset="0"/>
              <a:buNone/>
            </a:pPr>
            <a:r>
              <a:rPr lang="nl-NL" b="1" dirty="0"/>
              <a:t>Financiën </a:t>
            </a:r>
          </a:p>
          <a:p>
            <a:r>
              <a:rPr lang="nl-NL" dirty="0"/>
              <a:t>Financiën blijven per netwerk geregeld</a:t>
            </a:r>
          </a:p>
          <a:p>
            <a:pPr marL="0" indent="0">
              <a:buFont typeface="Arial" panose="020B0604020202020204" pitchFamily="34" charset="0"/>
              <a:buNone/>
            </a:pPr>
            <a:r>
              <a:rPr lang="nl-NL" b="1" dirty="0"/>
              <a:t>Impact</a:t>
            </a:r>
          </a:p>
          <a:p>
            <a:r>
              <a:rPr lang="nl-NL" dirty="0"/>
              <a:t>De impact qua transitie is beperkt: logistiek is het een uitdaging om het brede overleg te plannen en de voorbereiding zal naar verwachting om meer afstemming vragen. Indien het brede overleg in plaats van een reguliere stuurgroep komt, kan dit bijdragen aan een afname van ervaren bestuurlijke drukte, omdat het leidt tot meer overzicht en onderlinge samenhang. Indien een netwerk ervoor kiest het brede overleg náást de eigen stuurgroep/regiegroep te organiseren, kan dit een toename in ervaren bestuurlijke drukte tot gevolg hebben (vanwege een extra contactmoment).</a:t>
            </a:r>
          </a:p>
        </p:txBody>
      </p:sp>
    </p:spTree>
    <p:custDataLst>
      <p:tags r:id="rId1"/>
    </p:custDataLst>
    <p:extLst>
      <p:ext uri="{BB962C8B-B14F-4D97-AF65-F5344CB8AC3E}">
        <p14:creationId xmlns:p14="http://schemas.microsoft.com/office/powerpoint/2010/main" val="419550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A094E3-6FCA-4A80-9F2A-7152D89F6865}"/>
              </a:ext>
            </a:extLst>
          </p:cNvPr>
          <p:cNvSpPr>
            <a:spLocks noGrp="1"/>
          </p:cNvSpPr>
          <p:nvPr>
            <p:ph type="dt" sz="half" idx="10"/>
          </p:nvPr>
        </p:nvSpPr>
        <p:spPr/>
        <p:txBody>
          <a:bodyPr/>
          <a:lstStyle/>
          <a:p>
            <a:fld id="{62FC91C0-6353-4A93-9C26-D932C8DDBAC0}" type="datetime1">
              <a:rPr lang="nl-NL" smtClean="0"/>
              <a:t>28-5-2021</a:t>
            </a:fld>
            <a:endParaRPr lang="nl-NL" dirty="0"/>
          </a:p>
        </p:txBody>
      </p:sp>
      <p:sp>
        <p:nvSpPr>
          <p:cNvPr id="3" name="Tijdelijke aanduiding voor dianummer 2">
            <a:extLst>
              <a:ext uri="{FF2B5EF4-FFF2-40B4-BE49-F238E27FC236}">
                <a16:creationId xmlns:a16="http://schemas.microsoft.com/office/drawing/2014/main" id="{7F7C5790-74AB-4D31-A358-E48605EFA417}"/>
              </a:ext>
            </a:extLst>
          </p:cNvPr>
          <p:cNvSpPr>
            <a:spLocks noGrp="1"/>
          </p:cNvSpPr>
          <p:nvPr>
            <p:ph type="sldNum" sz="quarter" idx="12"/>
          </p:nvPr>
        </p:nvSpPr>
        <p:spPr/>
        <p:txBody>
          <a:bodyPr/>
          <a:lstStyle/>
          <a:p>
            <a:fld id="{5610836C-8171-42F2-BE51-191147BFC492}" type="slidenum">
              <a:rPr lang="nl-NL" smtClean="0"/>
              <a:pPr/>
              <a:t>2</a:t>
            </a:fld>
            <a:endParaRPr lang="nl-NL" dirty="0"/>
          </a:p>
        </p:txBody>
      </p:sp>
      <p:sp>
        <p:nvSpPr>
          <p:cNvPr id="4" name="Tijdelijke aanduiding voor tekst 3">
            <a:extLst>
              <a:ext uri="{FF2B5EF4-FFF2-40B4-BE49-F238E27FC236}">
                <a16:creationId xmlns:a16="http://schemas.microsoft.com/office/drawing/2014/main" id="{6E51CC8C-ABA7-444E-92BD-1250EF623A05}"/>
              </a:ext>
            </a:extLst>
          </p:cNvPr>
          <p:cNvSpPr>
            <a:spLocks noGrp="1"/>
          </p:cNvSpPr>
          <p:nvPr>
            <p:ph type="body" sz="quarter" idx="13"/>
          </p:nvPr>
        </p:nvSpPr>
        <p:spPr>
          <a:xfrm>
            <a:off x="1169414" y="2745553"/>
            <a:ext cx="9503135" cy="3027468"/>
          </a:xfrm>
        </p:spPr>
        <p:txBody>
          <a:bodyPr numCol="1">
            <a:normAutofit fontScale="92500" lnSpcReduction="10000"/>
          </a:bodyPr>
          <a:lstStyle/>
          <a:p>
            <a:r>
              <a:rPr lang="nl-NL" dirty="0"/>
              <a:t>Aanleiding en opbouw van de scenario’s</a:t>
            </a:r>
          </a:p>
          <a:p>
            <a:r>
              <a:rPr lang="nl-NL" dirty="0"/>
              <a:t>Toekomstscenario’s breed: Het Leidse speelveld als geheel</a:t>
            </a:r>
          </a:p>
          <a:p>
            <a:pPr lvl="1"/>
            <a:r>
              <a:rPr lang="nl-NL" dirty="0"/>
              <a:t>De scenario’s uitgewerkt</a:t>
            </a:r>
          </a:p>
          <a:p>
            <a:pPr lvl="1"/>
            <a:r>
              <a:rPr lang="nl-NL" dirty="0"/>
              <a:t>De scenario’s afgewogen</a:t>
            </a:r>
          </a:p>
          <a:p>
            <a:r>
              <a:rPr lang="nl-NL" dirty="0"/>
              <a:t>Toekomstscenario’s specifiek: De samenwerking LEF – De Leidse aanpak</a:t>
            </a:r>
          </a:p>
          <a:p>
            <a:r>
              <a:rPr lang="nl-NL" dirty="0"/>
              <a:t>Het vervolgproces</a:t>
            </a:r>
          </a:p>
          <a:p>
            <a:r>
              <a:rPr lang="nl-NL" dirty="0"/>
              <a:t>Bijlage: Profielschets Onderwijsmakelaar (concept)</a:t>
            </a:r>
          </a:p>
          <a:p>
            <a:endParaRPr lang="nl-NL" dirty="0"/>
          </a:p>
          <a:p>
            <a:endParaRPr lang="nl-NL" dirty="0"/>
          </a:p>
        </p:txBody>
      </p:sp>
    </p:spTree>
    <p:extLst>
      <p:ext uri="{BB962C8B-B14F-4D97-AF65-F5344CB8AC3E}">
        <p14:creationId xmlns:p14="http://schemas.microsoft.com/office/powerpoint/2010/main" val="263311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Scenario 2</a:t>
            </a:r>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sz="1600" dirty="0"/>
              <a:t>Intensieve samenwerking op alle niveaus en bestuurlijke integratie</a:t>
            </a:r>
            <a:endParaRPr lang="nl-NL" dirty="0"/>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20</a:t>
            </a:fld>
            <a:endParaRPr lang="nl-NL" dirty="0"/>
          </a:p>
        </p:txBody>
      </p:sp>
      <p:sp>
        <p:nvSpPr>
          <p:cNvPr id="7" name="Tijdelijke aanduiding voor tekst 9">
            <a:extLst>
              <a:ext uri="{FF2B5EF4-FFF2-40B4-BE49-F238E27FC236}">
                <a16:creationId xmlns:a16="http://schemas.microsoft.com/office/drawing/2014/main" id="{21741EDD-1E2E-466F-913F-D1BF0E578527}"/>
              </a:ext>
            </a:extLst>
          </p:cNvPr>
          <p:cNvSpPr>
            <a:spLocks noGrp="1"/>
          </p:cNvSpPr>
          <p:nvPr>
            <p:ph type="body" sz="quarter" idx="13"/>
          </p:nvPr>
        </p:nvSpPr>
        <p:spPr>
          <a:xfrm>
            <a:off x="594361" y="2321505"/>
            <a:ext cx="5501640" cy="3960423"/>
          </a:xfrm>
        </p:spPr>
        <p:txBody>
          <a:bodyPr>
            <a:normAutofit lnSpcReduction="10000"/>
          </a:bodyPr>
          <a:lstStyle/>
          <a:p>
            <a:pPr marL="0" indent="0">
              <a:buNone/>
            </a:pPr>
            <a:r>
              <a:rPr lang="nl-NL" b="1" dirty="0"/>
              <a:t>Beschrijving</a:t>
            </a:r>
          </a:p>
          <a:p>
            <a:r>
              <a:rPr lang="nl-NL" dirty="0"/>
              <a:t>Bestuurlijk vindt er een integratie plaats: er is één bestuurlijke stuurgroep voor het Lef en de Leidse Aanpak. </a:t>
            </a:r>
          </a:p>
          <a:p>
            <a:r>
              <a:rPr lang="nl-NL" dirty="0"/>
              <a:t>Op projectleidersniveau en uitvoerend niveau wordt intensief samengewerkt: projecten en activiteiten worden vaak gezamenlijk uitgevoerd, waardoor er zelden één afzender is. Mogelijk kan op termijn één projectleider verantwoordelijk zijn voor beide netwerken (of één netwerk met twee </a:t>
            </a:r>
            <a:r>
              <a:rPr lang="nl-NL" i="1" dirty="0"/>
              <a:t>labels</a:t>
            </a:r>
            <a:r>
              <a:rPr lang="nl-NL" dirty="0"/>
              <a:t>?). </a:t>
            </a:r>
          </a:p>
          <a:p>
            <a:r>
              <a:rPr lang="nl-NL" sz="1200" dirty="0"/>
              <a:t>Er wordt een onderwijsmakelaar aangesteld die voor het veld als navigator fungeert: één plek of persoon waar een school of andere organisatie terecht kan met vragen of ideeën en die geholpen wordt de juiste plek te vinden.</a:t>
            </a:r>
          </a:p>
          <a:p>
            <a:pPr marL="0" indent="0">
              <a:buNone/>
            </a:pPr>
            <a:r>
              <a:rPr lang="nl-NL" b="1" dirty="0"/>
              <a:t>Doel</a:t>
            </a:r>
          </a:p>
          <a:p>
            <a:r>
              <a:rPr lang="nl-NL" dirty="0"/>
              <a:t>Toename van efficiency en afname bestuurlijke druk, meer eenduidigheid in aanpak en visie op het niveau van projectleiders, betere vindbaarheid en zichtbaarheid voor het werkveld</a:t>
            </a:r>
          </a:p>
          <a:p>
            <a:pPr marL="0" indent="0">
              <a:buNone/>
            </a:pPr>
            <a:r>
              <a:rPr lang="nl-NL" b="1" dirty="0"/>
              <a:t>Wie is erbij betrokken?</a:t>
            </a:r>
          </a:p>
          <a:p>
            <a:r>
              <a:rPr lang="nl-NL" dirty="0"/>
              <a:t>Hierbij </a:t>
            </a:r>
            <a:r>
              <a:rPr lang="nl-NL" sz="1200" dirty="0"/>
              <a:t>gaat het over het LEF en de Leidse Aanpak.</a:t>
            </a:r>
            <a:endParaRPr lang="nl-NL" b="1" dirty="0"/>
          </a:p>
          <a:p>
            <a:pPr marL="0" indent="0">
              <a:buNone/>
            </a:pPr>
            <a:endParaRPr lang="nl-NL" b="1" dirty="0"/>
          </a:p>
        </p:txBody>
      </p:sp>
      <p:sp>
        <p:nvSpPr>
          <p:cNvPr id="8" name="Tijdelijke aanduiding voor tekst 9">
            <a:extLst>
              <a:ext uri="{FF2B5EF4-FFF2-40B4-BE49-F238E27FC236}">
                <a16:creationId xmlns:a16="http://schemas.microsoft.com/office/drawing/2014/main" id="{BD68158D-EA19-4642-B1DC-C8A29F5B3F2A}"/>
              </a:ext>
            </a:extLst>
          </p:cNvPr>
          <p:cNvSpPr txBox="1">
            <a:spLocks/>
          </p:cNvSpPr>
          <p:nvPr/>
        </p:nvSpPr>
        <p:spPr>
          <a:xfrm>
            <a:off x="6236208" y="2321505"/>
            <a:ext cx="5875312" cy="3921711"/>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err="1"/>
              <a:t>Governance</a:t>
            </a:r>
            <a:r>
              <a:rPr lang="nl-NL" b="1" dirty="0"/>
              <a:t> &amp; afspraken</a:t>
            </a:r>
          </a:p>
          <a:p>
            <a:r>
              <a:rPr lang="nl-NL" dirty="0"/>
              <a:t>Eén stuurgroep/regiegroep voor het Lef en de Leidse Aanpak</a:t>
            </a:r>
          </a:p>
          <a:p>
            <a:r>
              <a:rPr lang="nl-NL" dirty="0"/>
              <a:t>Afspraken worden gemaakt op basis van consensus: er is één agenda, dus hier komt alleen iets op als alle partijen het eens zijn.</a:t>
            </a:r>
            <a:endParaRPr lang="nl-NL" b="1" dirty="0"/>
          </a:p>
          <a:p>
            <a:pPr marL="0" indent="0">
              <a:buFont typeface="Arial" panose="020B0604020202020204" pitchFamily="34" charset="0"/>
              <a:buNone/>
            </a:pPr>
            <a:r>
              <a:rPr lang="nl-NL" b="1" dirty="0"/>
              <a:t>Financiën </a:t>
            </a:r>
          </a:p>
          <a:p>
            <a:r>
              <a:rPr lang="nl-NL" dirty="0"/>
              <a:t>Er is een gezamenlijke financiële pot voor activiteiten die in gezamenlijkheid worden georganiseerd. Daarnaast heeft ieder netwerk ook zijn eigen middelen. </a:t>
            </a:r>
            <a:r>
              <a:rPr lang="nl-NL" sz="1200" dirty="0"/>
              <a:t>Financiële/in kind bijdragen van partners volgens één systeem/model of modellen die veel gelijkenis vertonen.</a:t>
            </a:r>
            <a:endParaRPr lang="nl-NL" dirty="0"/>
          </a:p>
          <a:p>
            <a:pPr marL="0" indent="0">
              <a:buFont typeface="Arial" panose="020B0604020202020204" pitchFamily="34" charset="0"/>
              <a:buNone/>
            </a:pPr>
            <a:r>
              <a:rPr lang="nl-NL" b="1" dirty="0"/>
              <a:t>Impact</a:t>
            </a:r>
          </a:p>
          <a:p>
            <a:r>
              <a:rPr lang="nl-NL" dirty="0"/>
              <a:t>Het integreren van stuurgroepen in één bestuurlijke tafel is relatief eenvoudig gezien de overlap tussen beide stuurgroepen. Het financiële aspect vraagt om de nodige organisatiekracht en transitietijd. Ook moet een keuze worden gemaakt in (interne) naamgeving en positionering van de stuurgroep. De samenwerking op projectleiders- uitvoeringsniveau moet georganiseerd worden.</a:t>
            </a:r>
            <a:endParaRPr lang="nl-NL" strike="sngStrike" dirty="0"/>
          </a:p>
        </p:txBody>
      </p:sp>
    </p:spTree>
    <p:custDataLst>
      <p:tags r:id="rId1"/>
    </p:custDataLst>
    <p:extLst>
      <p:ext uri="{BB962C8B-B14F-4D97-AF65-F5344CB8AC3E}">
        <p14:creationId xmlns:p14="http://schemas.microsoft.com/office/powerpoint/2010/main" val="1447752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Scenario 3</a:t>
            </a:r>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sz="1600" dirty="0"/>
              <a:t>Volledige integratie op alle niveaus</a:t>
            </a:r>
            <a:endParaRPr lang="nl-NL" dirty="0"/>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21</a:t>
            </a:fld>
            <a:endParaRPr lang="nl-NL" dirty="0"/>
          </a:p>
        </p:txBody>
      </p:sp>
      <p:sp>
        <p:nvSpPr>
          <p:cNvPr id="7" name="Tijdelijke aanduiding voor tekst 9">
            <a:extLst>
              <a:ext uri="{FF2B5EF4-FFF2-40B4-BE49-F238E27FC236}">
                <a16:creationId xmlns:a16="http://schemas.microsoft.com/office/drawing/2014/main" id="{08410041-7CE2-4744-8609-6FF0090EEE91}"/>
              </a:ext>
            </a:extLst>
          </p:cNvPr>
          <p:cNvSpPr>
            <a:spLocks noGrp="1"/>
          </p:cNvSpPr>
          <p:nvPr>
            <p:ph type="body" sz="quarter" idx="13"/>
          </p:nvPr>
        </p:nvSpPr>
        <p:spPr>
          <a:xfrm>
            <a:off x="696027" y="2321505"/>
            <a:ext cx="5036953" cy="3627232"/>
          </a:xfrm>
        </p:spPr>
        <p:txBody>
          <a:bodyPr>
            <a:normAutofit/>
          </a:bodyPr>
          <a:lstStyle/>
          <a:p>
            <a:pPr marL="0" indent="0">
              <a:buNone/>
            </a:pPr>
            <a:r>
              <a:rPr lang="nl-NL" b="1" dirty="0"/>
              <a:t>Beschrijving</a:t>
            </a:r>
          </a:p>
          <a:p>
            <a:r>
              <a:rPr lang="nl-NL" dirty="0"/>
              <a:t>Het LEF en de Leidse Aanpak schuiven in elkaar/fuseren met één bestuurlijke stuurgroep en één gezamenlijke, strategische agenda.</a:t>
            </a:r>
          </a:p>
          <a:p>
            <a:r>
              <a:rPr lang="nl-NL" dirty="0"/>
              <a:t>Op projectleidersniveau en uitvoerend niveau is er één integrale organisatie, met één enkele projectleider en mogelijk deelprojectleiders</a:t>
            </a:r>
          </a:p>
          <a:p>
            <a:pPr marL="0" indent="0">
              <a:buNone/>
            </a:pPr>
            <a:r>
              <a:rPr lang="nl-NL" b="1" dirty="0"/>
              <a:t>Doel</a:t>
            </a:r>
          </a:p>
          <a:p>
            <a:r>
              <a:rPr lang="nl-NL" dirty="0"/>
              <a:t>Volledig overzicht voor het werkveld, optimale efficiency en minimale bestuurlijke drukte qua logistiek.</a:t>
            </a:r>
          </a:p>
          <a:p>
            <a:pPr marL="0" indent="0">
              <a:buNone/>
            </a:pPr>
            <a:r>
              <a:rPr lang="nl-NL" b="1" dirty="0"/>
              <a:t>Wie is erbij betrokken?</a:t>
            </a:r>
          </a:p>
          <a:p>
            <a:r>
              <a:rPr lang="nl-NL" dirty="0"/>
              <a:t>Hierbij </a:t>
            </a:r>
            <a:r>
              <a:rPr lang="nl-NL" sz="1200" dirty="0"/>
              <a:t>gaat het over het LEF en de Leidse Aanpak.</a:t>
            </a:r>
            <a:endParaRPr lang="nl-NL" b="1" dirty="0"/>
          </a:p>
          <a:p>
            <a:pPr marL="0" indent="0">
              <a:buNone/>
            </a:pPr>
            <a:endParaRPr lang="nl-NL" b="1" dirty="0"/>
          </a:p>
        </p:txBody>
      </p:sp>
      <p:sp>
        <p:nvSpPr>
          <p:cNvPr id="8" name="Tijdelijke aanduiding voor tekst 9">
            <a:extLst>
              <a:ext uri="{FF2B5EF4-FFF2-40B4-BE49-F238E27FC236}">
                <a16:creationId xmlns:a16="http://schemas.microsoft.com/office/drawing/2014/main" id="{FAE7C53F-51EE-4029-A16D-4A99615F4871}"/>
              </a:ext>
            </a:extLst>
          </p:cNvPr>
          <p:cNvSpPr txBox="1">
            <a:spLocks/>
          </p:cNvSpPr>
          <p:nvPr/>
        </p:nvSpPr>
        <p:spPr>
          <a:xfrm>
            <a:off x="5948738" y="2282793"/>
            <a:ext cx="6162782" cy="3867624"/>
          </a:xfrm>
          <a:prstGeom prst="rect">
            <a:avLst/>
          </a:prstGeom>
        </p:spPr>
        <p:txBody>
          <a:bodyPr vert="horz" lIns="0" tIns="0" rIns="0" bIns="0" rtlCol="0">
            <a:normAutofit lnSpcReduction="10000"/>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err="1"/>
              <a:t>Governance</a:t>
            </a:r>
            <a:r>
              <a:rPr lang="nl-NL" b="1" dirty="0"/>
              <a:t> &amp; afspraken</a:t>
            </a:r>
          </a:p>
          <a:p>
            <a:r>
              <a:rPr lang="nl-NL" dirty="0"/>
              <a:t>Eén stuurgroep/regiegroep voor het LEF en de Leidse Aanpak</a:t>
            </a:r>
          </a:p>
          <a:p>
            <a:r>
              <a:rPr lang="nl-NL" dirty="0"/>
              <a:t>Afspraken worden gemaakt op basis van consensus: er is één agenda, dus hier komt alleen iets op als alle partijen het eens zijn.</a:t>
            </a:r>
          </a:p>
          <a:p>
            <a:pPr marL="0" indent="0">
              <a:buFont typeface="Arial" panose="020B0604020202020204" pitchFamily="34" charset="0"/>
              <a:buNone/>
            </a:pPr>
            <a:r>
              <a:rPr lang="nl-NL" b="1" dirty="0"/>
              <a:t>Financiën </a:t>
            </a:r>
          </a:p>
          <a:p>
            <a:r>
              <a:rPr lang="nl-NL" dirty="0"/>
              <a:t>Er is één financiële pot voor alle activiteiten die vanuit de integrale organisatie plaatsvinden, er is één financiële stroom (€ en in kind) vanuit deelnemers/subsidies</a:t>
            </a:r>
          </a:p>
          <a:p>
            <a:pPr marL="0" indent="0">
              <a:buFont typeface="Arial" panose="020B0604020202020204" pitchFamily="34" charset="0"/>
              <a:buNone/>
            </a:pPr>
            <a:r>
              <a:rPr lang="nl-NL" b="1" dirty="0"/>
              <a:t>Impact</a:t>
            </a:r>
          </a:p>
          <a:p>
            <a:r>
              <a:rPr lang="nl-NL" dirty="0"/>
              <a:t>Het integreren van stuurgroepen in één bestuurlijke tafel is relatief eenvoudig gezien de overlap tussen beide stuurgroepen. Bepaald moet worden onder welke vlag en organisatievorm het netwerk gaat fungeren en welke netwerken willen aansluiten.</a:t>
            </a:r>
          </a:p>
          <a:p>
            <a:r>
              <a:rPr lang="nl-NL" dirty="0"/>
              <a:t>Het integreren van de beide netwerken op projectleiders- en uitvoerend niveau vraagt organisatiekracht en transitietijd (overdracht).</a:t>
            </a:r>
          </a:p>
          <a:p>
            <a:r>
              <a:rPr lang="nl-NL" dirty="0"/>
              <a:t>Het betrekken van partners buiten de stuurgroep vraagt de nodige organisatie- en communicatiekracht. </a:t>
            </a:r>
          </a:p>
          <a:p>
            <a:r>
              <a:rPr lang="nl-NL" dirty="0"/>
              <a:t>Het financiële aspect vraagt transitietijd.</a:t>
            </a:r>
          </a:p>
        </p:txBody>
      </p:sp>
    </p:spTree>
    <p:custDataLst>
      <p:tags r:id="rId1"/>
    </p:custDataLst>
    <p:extLst>
      <p:ext uri="{BB962C8B-B14F-4D97-AF65-F5344CB8AC3E}">
        <p14:creationId xmlns:p14="http://schemas.microsoft.com/office/powerpoint/2010/main" val="2210243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B43A52-F644-448A-8F94-42208C4E80ED}"/>
              </a:ext>
            </a:extLst>
          </p:cNvPr>
          <p:cNvSpPr>
            <a:spLocks noGrp="1"/>
          </p:cNvSpPr>
          <p:nvPr>
            <p:ph type="title"/>
            <p:custDataLst>
              <p:tags r:id="rId2"/>
            </p:custDataLst>
          </p:nvPr>
        </p:nvSpPr>
        <p:spPr>
          <a:xfrm>
            <a:off x="695325" y="4012870"/>
            <a:ext cx="10797428" cy="1373739"/>
          </a:xfrm>
        </p:spPr>
        <p:txBody>
          <a:bodyPr>
            <a:normAutofit/>
          </a:bodyPr>
          <a:lstStyle/>
          <a:p>
            <a:r>
              <a:rPr lang="nl-NL" dirty="0"/>
              <a:t>Vervolgproces</a:t>
            </a:r>
          </a:p>
        </p:txBody>
      </p:sp>
      <p:sp>
        <p:nvSpPr>
          <p:cNvPr id="4" name="Tijdelijke aanduiding voor datum 3">
            <a:extLst>
              <a:ext uri="{FF2B5EF4-FFF2-40B4-BE49-F238E27FC236}">
                <a16:creationId xmlns:a16="http://schemas.microsoft.com/office/drawing/2014/main" id="{90156023-F11B-410E-A7A5-1EC82D6E2537}"/>
              </a:ext>
            </a:extLst>
          </p:cNvPr>
          <p:cNvSpPr>
            <a:spLocks noGrp="1"/>
          </p:cNvSpPr>
          <p:nvPr>
            <p:ph type="dt" sz="half" idx="10"/>
          </p:nvPr>
        </p:nvSpPr>
        <p:spPr>
          <a:xfrm>
            <a:off x="180003" y="6537039"/>
            <a:ext cx="995359" cy="216000"/>
          </a:xfrm>
        </p:spPr>
        <p:txBody>
          <a:bodyPr/>
          <a:lstStyle/>
          <a:p>
            <a:fld id="{A40C89D6-0EB6-462A-AFB2-24D497A4275D}" type="datetime1">
              <a:rPr lang="nl-NL" smtClean="0"/>
              <a:pPr/>
              <a:t>28-5-2021</a:t>
            </a:fld>
            <a:endParaRPr lang="nl-NL" dirty="0"/>
          </a:p>
        </p:txBody>
      </p:sp>
      <p:sp>
        <p:nvSpPr>
          <p:cNvPr id="5" name="Tijdelijke aanduiding voor dianummer 4">
            <a:extLst>
              <a:ext uri="{FF2B5EF4-FFF2-40B4-BE49-F238E27FC236}">
                <a16:creationId xmlns:a16="http://schemas.microsoft.com/office/drawing/2014/main" id="{BE9B0345-B3B1-489C-B8B9-978DFC606702}"/>
              </a:ext>
            </a:extLst>
          </p:cNvPr>
          <p:cNvSpPr>
            <a:spLocks noGrp="1"/>
          </p:cNvSpPr>
          <p:nvPr>
            <p:ph type="sldNum" sz="quarter" idx="12"/>
          </p:nvPr>
        </p:nvSpPr>
        <p:spPr>
          <a:xfrm>
            <a:off x="11016640" y="6537039"/>
            <a:ext cx="995360" cy="216000"/>
          </a:xfrm>
        </p:spPr>
        <p:txBody>
          <a:bodyPr/>
          <a:lstStyle/>
          <a:p>
            <a:fld id="{5610836C-8171-42F2-BE51-191147BFC492}" type="slidenum">
              <a:rPr lang="nl-NL" smtClean="0"/>
              <a:pPr/>
              <a:t>22</a:t>
            </a:fld>
            <a:endParaRPr lang="nl-NL" dirty="0"/>
          </a:p>
        </p:txBody>
      </p:sp>
      <p:sp>
        <p:nvSpPr>
          <p:cNvPr id="11" name="Tijdelijke aanduiding voor tekst 10">
            <a:extLst>
              <a:ext uri="{FF2B5EF4-FFF2-40B4-BE49-F238E27FC236}">
                <a16:creationId xmlns:a16="http://schemas.microsoft.com/office/drawing/2014/main" id="{B714CB6B-0CAD-4FCF-B51F-BFB208E9FB64}"/>
              </a:ext>
            </a:extLst>
          </p:cNvPr>
          <p:cNvSpPr>
            <a:spLocks noGrp="1"/>
          </p:cNvSpPr>
          <p:nvPr>
            <p:ph type="body" sz="quarter" idx="18"/>
          </p:nvPr>
        </p:nvSpPr>
        <p:spPr/>
        <p:txBody>
          <a:bodyPr/>
          <a:lstStyle/>
          <a:p>
            <a:r>
              <a:rPr lang="nl-NL" dirty="0"/>
              <a:t>4</a:t>
            </a:r>
          </a:p>
        </p:txBody>
      </p:sp>
      <p:sp>
        <p:nvSpPr>
          <p:cNvPr id="6" name="Tijdelijke aanduiding voor tekst 5">
            <a:extLst>
              <a:ext uri="{FF2B5EF4-FFF2-40B4-BE49-F238E27FC236}">
                <a16:creationId xmlns:a16="http://schemas.microsoft.com/office/drawing/2014/main" id="{30C69A4D-DF3B-4775-8936-EA89F9B29582}"/>
              </a:ext>
            </a:extLst>
          </p:cNvPr>
          <p:cNvSpPr>
            <a:spLocks noGrp="1"/>
          </p:cNvSpPr>
          <p:nvPr>
            <p:ph type="body" sz="quarter" idx="17"/>
          </p:nvPr>
        </p:nvSpPr>
        <p:spPr/>
        <p:txBody>
          <a:bodyPr>
            <a:normAutofit fontScale="92500" lnSpcReduction="10000"/>
          </a:bodyPr>
          <a:lstStyle/>
          <a:p>
            <a:endParaRPr lang="nl-NL"/>
          </a:p>
        </p:txBody>
      </p:sp>
    </p:spTree>
    <p:custDataLst>
      <p:tags r:id="rId1"/>
    </p:custDataLst>
    <p:extLst>
      <p:ext uri="{BB962C8B-B14F-4D97-AF65-F5344CB8AC3E}">
        <p14:creationId xmlns:p14="http://schemas.microsoft.com/office/powerpoint/2010/main" val="129360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D6903E2A-6A37-474E-890B-DC41B2247DDC}"/>
              </a:ext>
            </a:extLst>
          </p:cNvPr>
          <p:cNvSpPr>
            <a:spLocks noGrp="1"/>
          </p:cNvSpPr>
          <p:nvPr>
            <p:ph type="title"/>
            <p:custDataLst>
              <p:tags r:id="rId2"/>
            </p:custDataLst>
          </p:nvPr>
        </p:nvSpPr>
        <p:spPr>
          <a:xfrm>
            <a:off x="696026" y="1159577"/>
            <a:ext cx="11315973" cy="898700"/>
          </a:xfrm>
        </p:spPr>
        <p:txBody>
          <a:bodyPr/>
          <a:lstStyle/>
          <a:p>
            <a:r>
              <a:rPr lang="nl-NL" dirty="0"/>
              <a:t>Overzicht belangrijke data</a:t>
            </a:r>
          </a:p>
        </p:txBody>
      </p:sp>
      <p:sp>
        <p:nvSpPr>
          <p:cNvPr id="13" name="Tijdelijke aanduiding voor tekst 12">
            <a:extLst>
              <a:ext uri="{FF2B5EF4-FFF2-40B4-BE49-F238E27FC236}">
                <a16:creationId xmlns:a16="http://schemas.microsoft.com/office/drawing/2014/main" id="{0066EEAE-AA72-406C-89DE-890F70463120}"/>
              </a:ext>
            </a:extLst>
          </p:cNvPr>
          <p:cNvSpPr>
            <a:spLocks noGrp="1"/>
          </p:cNvSpPr>
          <p:nvPr>
            <p:ph type="body" sz="quarter" idx="13"/>
          </p:nvPr>
        </p:nvSpPr>
        <p:spPr>
          <a:xfrm>
            <a:off x="696026" y="2626658"/>
            <a:ext cx="4987597" cy="3818965"/>
          </a:xfrm>
        </p:spPr>
        <p:txBody>
          <a:bodyPr>
            <a:normAutofit/>
          </a:bodyPr>
          <a:lstStyle/>
          <a:p>
            <a:r>
              <a:rPr lang="nl-NL" dirty="0"/>
              <a:t>De Leidse Aanpak: convenant + begroting loopt t/m zomer 2022. Invulling van de voortzetting van het convenant staat centraal bij overleg regiegroep Leidse Aanpak op 16/6. </a:t>
            </a:r>
          </a:p>
          <a:p>
            <a:r>
              <a:rPr lang="nl-NL" dirty="0"/>
              <a:t>LEF: begroting 2022, april 2022 nieuwe begroting voor periode 23-26 opstellen.</a:t>
            </a:r>
          </a:p>
          <a:p>
            <a:endParaRPr lang="nl-NL" dirty="0"/>
          </a:p>
        </p:txBody>
      </p:sp>
      <p:sp>
        <p:nvSpPr>
          <p:cNvPr id="14" name="Tijdelijke aanduiding voor tekst 13">
            <a:extLst>
              <a:ext uri="{FF2B5EF4-FFF2-40B4-BE49-F238E27FC236}">
                <a16:creationId xmlns:a16="http://schemas.microsoft.com/office/drawing/2014/main" id="{0BAAE3FA-FD07-41EA-BB61-F26DFBAF6E83}"/>
              </a:ext>
            </a:extLst>
          </p:cNvPr>
          <p:cNvSpPr>
            <a:spLocks noGrp="1"/>
          </p:cNvSpPr>
          <p:nvPr>
            <p:ph type="body" sz="quarter" idx="17"/>
          </p:nvPr>
        </p:nvSpPr>
        <p:spPr/>
        <p:txBody>
          <a:bodyPr/>
          <a:lstStyle/>
          <a:p>
            <a:r>
              <a:rPr lang="nl-NL" dirty="0"/>
              <a:t>Waar moeten we rekening mee houden?</a:t>
            </a:r>
          </a:p>
        </p:txBody>
      </p:sp>
      <p:sp>
        <p:nvSpPr>
          <p:cNvPr id="5" name="Tijdelijke aanduiding voor datum 4">
            <a:extLst>
              <a:ext uri="{FF2B5EF4-FFF2-40B4-BE49-F238E27FC236}">
                <a16:creationId xmlns:a16="http://schemas.microsoft.com/office/drawing/2014/main" id="{C01E4774-1A0F-487F-8E9C-EA428700D645}"/>
              </a:ext>
            </a:extLst>
          </p:cNvPr>
          <p:cNvSpPr>
            <a:spLocks noGrp="1"/>
          </p:cNvSpPr>
          <p:nvPr>
            <p:ph type="dt" sz="half" idx="18"/>
          </p:nvPr>
        </p:nvSpPr>
        <p:spPr>
          <a:xfrm>
            <a:off x="180000" y="6537039"/>
            <a:ext cx="995359" cy="216000"/>
          </a:xfrm>
        </p:spPr>
        <p:txBody>
          <a:bodyPr/>
          <a:lstStyle/>
          <a:p>
            <a:fld id="{D9901F11-2858-44B7-AE45-8AD4E8F348C4}"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65D7BD08-6E7A-4844-9186-A3A7658E3541}"/>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23</a:t>
            </a:fld>
            <a:endParaRPr lang="nl-NL" dirty="0"/>
          </a:p>
        </p:txBody>
      </p:sp>
      <p:sp>
        <p:nvSpPr>
          <p:cNvPr id="15" name="Tijdelijke aanduiding voor tekst 14">
            <a:extLst>
              <a:ext uri="{FF2B5EF4-FFF2-40B4-BE49-F238E27FC236}">
                <a16:creationId xmlns:a16="http://schemas.microsoft.com/office/drawing/2014/main" id="{66C3A1B9-8523-4759-9FB3-4BF7B13D8BA8}"/>
              </a:ext>
            </a:extLst>
          </p:cNvPr>
          <p:cNvSpPr>
            <a:spLocks noGrp="1"/>
          </p:cNvSpPr>
          <p:nvPr>
            <p:ph type="body" sz="quarter" idx="21"/>
          </p:nvPr>
        </p:nvSpPr>
        <p:spPr>
          <a:xfrm>
            <a:off x="6673307" y="2626658"/>
            <a:ext cx="5070457" cy="3630707"/>
          </a:xfrm>
        </p:spPr>
        <p:txBody>
          <a:bodyPr>
            <a:normAutofit/>
          </a:bodyPr>
          <a:lstStyle/>
          <a:p>
            <a:pPr marL="0" indent="0">
              <a:buNone/>
            </a:pPr>
            <a:endParaRPr lang="nl-NL" dirty="0"/>
          </a:p>
        </p:txBody>
      </p:sp>
    </p:spTree>
    <p:custDataLst>
      <p:tags r:id="rId1"/>
    </p:custDataLst>
    <p:extLst>
      <p:ext uri="{BB962C8B-B14F-4D97-AF65-F5344CB8AC3E}">
        <p14:creationId xmlns:p14="http://schemas.microsoft.com/office/powerpoint/2010/main" val="2362987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Hoe zien we het vervolgproces?</a:t>
            </a:r>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sz="1600" dirty="0"/>
              <a:t>Welke mijlpalen</a:t>
            </a:r>
            <a:endParaRPr lang="nl-NL" dirty="0"/>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24</a:t>
            </a:fld>
            <a:endParaRPr lang="nl-NL" dirty="0"/>
          </a:p>
        </p:txBody>
      </p:sp>
      <p:sp>
        <p:nvSpPr>
          <p:cNvPr id="7" name="Element: Blok ronde hoeken 2">
            <a:extLst>
              <a:ext uri="{FF2B5EF4-FFF2-40B4-BE49-F238E27FC236}">
                <a16:creationId xmlns:a16="http://schemas.microsoft.com/office/drawing/2014/main" id="{067F50F6-F018-4D36-9306-78138ABEF44F}"/>
              </a:ext>
            </a:extLst>
          </p:cNvPr>
          <p:cNvSpPr/>
          <p:nvPr/>
        </p:nvSpPr>
        <p:spPr>
          <a:xfrm>
            <a:off x="6964142" y="2871514"/>
            <a:ext cx="2913530" cy="692319"/>
          </a:xfrm>
          <a:prstGeom prst="roundRect">
            <a:avLst>
              <a:gd name="adj" fmla="val 16372"/>
            </a:avLst>
          </a:prstGeom>
          <a:solidFill>
            <a:srgbClr val="0FA8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Nader uitwerken gekozen scenario, voorbereiden implementatie</a:t>
            </a:r>
          </a:p>
        </p:txBody>
      </p:sp>
      <p:cxnSp>
        <p:nvCxnSpPr>
          <p:cNvPr id="8" name="Element: Lijn">
            <a:extLst>
              <a:ext uri="{FF2B5EF4-FFF2-40B4-BE49-F238E27FC236}">
                <a16:creationId xmlns:a16="http://schemas.microsoft.com/office/drawing/2014/main" id="{44D4E624-354E-43AF-96A4-7D5C4AF46E9B}"/>
              </a:ext>
            </a:extLst>
          </p:cNvPr>
          <p:cNvCxnSpPr>
            <a:cxnSpLocks/>
          </p:cNvCxnSpPr>
          <p:nvPr/>
        </p:nvCxnSpPr>
        <p:spPr>
          <a:xfrm>
            <a:off x="939076" y="3823447"/>
            <a:ext cx="1055759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lement: Lijn">
            <a:extLst>
              <a:ext uri="{FF2B5EF4-FFF2-40B4-BE49-F238E27FC236}">
                <a16:creationId xmlns:a16="http://schemas.microsoft.com/office/drawing/2014/main" id="{944CC4E9-AAF8-487A-A347-F3C3E78E5E25}"/>
              </a:ext>
            </a:extLst>
          </p:cNvPr>
          <p:cNvCxnSpPr>
            <a:cxnSpLocks/>
          </p:cNvCxnSpPr>
          <p:nvPr/>
        </p:nvCxnSpPr>
        <p:spPr>
          <a:xfrm>
            <a:off x="939076" y="3704298"/>
            <a:ext cx="0" cy="238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lement: Blok ronde hoeken 1">
            <a:extLst>
              <a:ext uri="{FF2B5EF4-FFF2-40B4-BE49-F238E27FC236}">
                <a16:creationId xmlns:a16="http://schemas.microsoft.com/office/drawing/2014/main" id="{B391ECD0-838F-4713-A7D7-D41BDE8E7D9B}"/>
              </a:ext>
            </a:extLst>
          </p:cNvPr>
          <p:cNvSpPr/>
          <p:nvPr/>
        </p:nvSpPr>
        <p:spPr>
          <a:xfrm>
            <a:off x="345784" y="3926755"/>
            <a:ext cx="1186584" cy="393705"/>
          </a:xfrm>
          <a:prstGeom prst="roundRect">
            <a:avLst>
              <a:gd name="adj" fmla="val 50000"/>
            </a:avLst>
          </a:prstGeom>
          <a:solidFill>
            <a:srgbClr val="00AE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Mei 2021</a:t>
            </a:r>
          </a:p>
        </p:txBody>
      </p:sp>
      <p:sp>
        <p:nvSpPr>
          <p:cNvPr id="13" name="Element: Blok ronde hoeken 1">
            <a:extLst>
              <a:ext uri="{FF2B5EF4-FFF2-40B4-BE49-F238E27FC236}">
                <a16:creationId xmlns:a16="http://schemas.microsoft.com/office/drawing/2014/main" id="{DB8CAE97-8961-40AF-94BD-E06EE6134F37}"/>
              </a:ext>
            </a:extLst>
          </p:cNvPr>
          <p:cNvSpPr/>
          <p:nvPr/>
        </p:nvSpPr>
        <p:spPr>
          <a:xfrm>
            <a:off x="5408359" y="2871514"/>
            <a:ext cx="1422564" cy="7265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Formele besluitvorming</a:t>
            </a:r>
          </a:p>
        </p:txBody>
      </p:sp>
      <p:sp>
        <p:nvSpPr>
          <p:cNvPr id="15" name="Element: Blok ronde hoeken 1">
            <a:extLst>
              <a:ext uri="{FF2B5EF4-FFF2-40B4-BE49-F238E27FC236}">
                <a16:creationId xmlns:a16="http://schemas.microsoft.com/office/drawing/2014/main" id="{0B379327-AC8B-4A9A-A6B0-14F29B1EF5E2}"/>
              </a:ext>
            </a:extLst>
          </p:cNvPr>
          <p:cNvSpPr/>
          <p:nvPr/>
        </p:nvSpPr>
        <p:spPr>
          <a:xfrm>
            <a:off x="5526349" y="3943906"/>
            <a:ext cx="1186584" cy="393705"/>
          </a:xfrm>
          <a:prstGeom prst="roundRect">
            <a:avLst>
              <a:gd name="adj" fmla="val 50000"/>
            </a:avLst>
          </a:prstGeom>
          <a:solidFill>
            <a:srgbClr val="00AE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1 Oktober 2021</a:t>
            </a:r>
          </a:p>
        </p:txBody>
      </p:sp>
      <p:sp>
        <p:nvSpPr>
          <p:cNvPr id="16" name="Element: Blok ronde hoeken 1">
            <a:extLst>
              <a:ext uri="{FF2B5EF4-FFF2-40B4-BE49-F238E27FC236}">
                <a16:creationId xmlns:a16="http://schemas.microsoft.com/office/drawing/2014/main" id="{99B7E98D-A8E8-497F-9AD0-FF43A6AB4736}"/>
              </a:ext>
            </a:extLst>
          </p:cNvPr>
          <p:cNvSpPr/>
          <p:nvPr/>
        </p:nvSpPr>
        <p:spPr>
          <a:xfrm>
            <a:off x="10181049" y="3942596"/>
            <a:ext cx="1186584" cy="393705"/>
          </a:xfrm>
          <a:prstGeom prst="roundRect">
            <a:avLst>
              <a:gd name="adj" fmla="val 50000"/>
            </a:avLst>
          </a:prstGeom>
          <a:solidFill>
            <a:srgbClr val="00AE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April 2022</a:t>
            </a:r>
          </a:p>
        </p:txBody>
      </p:sp>
      <p:cxnSp>
        <p:nvCxnSpPr>
          <p:cNvPr id="17" name="Element: Lijn">
            <a:extLst>
              <a:ext uri="{FF2B5EF4-FFF2-40B4-BE49-F238E27FC236}">
                <a16:creationId xmlns:a16="http://schemas.microsoft.com/office/drawing/2014/main" id="{244604D7-2803-4F2F-B3D0-D17CF8CCD3F1}"/>
              </a:ext>
            </a:extLst>
          </p:cNvPr>
          <p:cNvCxnSpPr>
            <a:cxnSpLocks/>
          </p:cNvCxnSpPr>
          <p:nvPr/>
        </p:nvCxnSpPr>
        <p:spPr>
          <a:xfrm>
            <a:off x="6119641" y="3705608"/>
            <a:ext cx="0" cy="238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Element: Lijn">
            <a:extLst>
              <a:ext uri="{FF2B5EF4-FFF2-40B4-BE49-F238E27FC236}">
                <a16:creationId xmlns:a16="http://schemas.microsoft.com/office/drawing/2014/main" id="{A4ADB095-956E-48BB-A298-231BFCD7D815}"/>
              </a:ext>
            </a:extLst>
          </p:cNvPr>
          <p:cNvCxnSpPr>
            <a:cxnSpLocks/>
          </p:cNvCxnSpPr>
          <p:nvPr/>
        </p:nvCxnSpPr>
        <p:spPr>
          <a:xfrm>
            <a:off x="10774341" y="3704298"/>
            <a:ext cx="0" cy="238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Element: Lijn">
            <a:extLst>
              <a:ext uri="{FF2B5EF4-FFF2-40B4-BE49-F238E27FC236}">
                <a16:creationId xmlns:a16="http://schemas.microsoft.com/office/drawing/2014/main" id="{DC707269-7301-434E-9BD3-D55C00A44BC9}"/>
              </a:ext>
            </a:extLst>
          </p:cNvPr>
          <p:cNvCxnSpPr>
            <a:cxnSpLocks/>
          </p:cNvCxnSpPr>
          <p:nvPr/>
        </p:nvCxnSpPr>
        <p:spPr>
          <a:xfrm>
            <a:off x="4355247" y="3688457"/>
            <a:ext cx="0" cy="238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lement: Blok ronde hoeken 1">
            <a:extLst>
              <a:ext uri="{FF2B5EF4-FFF2-40B4-BE49-F238E27FC236}">
                <a16:creationId xmlns:a16="http://schemas.microsoft.com/office/drawing/2014/main" id="{67D5B781-B382-4084-A31F-93C93021FA3D}"/>
              </a:ext>
            </a:extLst>
          </p:cNvPr>
          <p:cNvSpPr/>
          <p:nvPr/>
        </p:nvSpPr>
        <p:spPr>
          <a:xfrm>
            <a:off x="3761955" y="3926755"/>
            <a:ext cx="1186584" cy="393705"/>
          </a:xfrm>
          <a:prstGeom prst="roundRect">
            <a:avLst>
              <a:gd name="adj" fmla="val 50000"/>
            </a:avLst>
          </a:prstGeom>
          <a:solidFill>
            <a:srgbClr val="00AE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Juli 2021</a:t>
            </a:r>
          </a:p>
        </p:txBody>
      </p:sp>
      <p:sp>
        <p:nvSpPr>
          <p:cNvPr id="21" name="Element: Blok ronde hoeken 1">
            <a:extLst>
              <a:ext uri="{FF2B5EF4-FFF2-40B4-BE49-F238E27FC236}">
                <a16:creationId xmlns:a16="http://schemas.microsoft.com/office/drawing/2014/main" id="{8569A3C8-2018-48C6-A2DB-5F937C961513}"/>
              </a:ext>
            </a:extLst>
          </p:cNvPr>
          <p:cNvSpPr/>
          <p:nvPr/>
        </p:nvSpPr>
        <p:spPr>
          <a:xfrm>
            <a:off x="10010892" y="2871514"/>
            <a:ext cx="1422564" cy="7265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Start implementatie</a:t>
            </a:r>
          </a:p>
        </p:txBody>
      </p:sp>
      <p:sp>
        <p:nvSpPr>
          <p:cNvPr id="23" name="Element: Blok ronde hoeken 2">
            <a:extLst>
              <a:ext uri="{FF2B5EF4-FFF2-40B4-BE49-F238E27FC236}">
                <a16:creationId xmlns:a16="http://schemas.microsoft.com/office/drawing/2014/main" id="{10ECC3F9-439F-4E06-8ADC-63C5D5CF559D}"/>
              </a:ext>
            </a:extLst>
          </p:cNvPr>
          <p:cNvSpPr/>
          <p:nvPr/>
        </p:nvSpPr>
        <p:spPr>
          <a:xfrm>
            <a:off x="1756305" y="2905694"/>
            <a:ext cx="1751957" cy="692320"/>
          </a:xfrm>
          <a:prstGeom prst="roundRect">
            <a:avLst>
              <a:gd name="adj" fmla="val 16372"/>
            </a:avLst>
          </a:prstGeom>
          <a:solidFill>
            <a:srgbClr val="0FA8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Nader onderzoeken voorkeursscenario’s, evt. verkenning verbreden</a:t>
            </a:r>
          </a:p>
        </p:txBody>
      </p:sp>
      <p:sp>
        <p:nvSpPr>
          <p:cNvPr id="24" name="Element: Blok ronde hoeken 1">
            <a:extLst>
              <a:ext uri="{FF2B5EF4-FFF2-40B4-BE49-F238E27FC236}">
                <a16:creationId xmlns:a16="http://schemas.microsoft.com/office/drawing/2014/main" id="{9E1578E7-79FA-4854-AB83-6D030EC18398}"/>
              </a:ext>
            </a:extLst>
          </p:cNvPr>
          <p:cNvSpPr/>
          <p:nvPr/>
        </p:nvSpPr>
        <p:spPr>
          <a:xfrm>
            <a:off x="227794" y="2905694"/>
            <a:ext cx="1422564" cy="7265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Verkennen scenario’s</a:t>
            </a:r>
          </a:p>
        </p:txBody>
      </p:sp>
      <p:sp>
        <p:nvSpPr>
          <p:cNvPr id="25" name="Element: Blok ronde hoeken 1">
            <a:extLst>
              <a:ext uri="{FF2B5EF4-FFF2-40B4-BE49-F238E27FC236}">
                <a16:creationId xmlns:a16="http://schemas.microsoft.com/office/drawing/2014/main" id="{4C6DE80A-FCEF-4BDF-90BF-679C45CE606B}"/>
              </a:ext>
            </a:extLst>
          </p:cNvPr>
          <p:cNvSpPr/>
          <p:nvPr/>
        </p:nvSpPr>
        <p:spPr>
          <a:xfrm>
            <a:off x="3608151" y="2871514"/>
            <a:ext cx="1492767" cy="7265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lnSpc>
                <a:spcPct val="90000"/>
              </a:lnSpc>
            </a:pPr>
            <a:r>
              <a:rPr lang="nl-NL" sz="1200" dirty="0">
                <a:latin typeface="Verdana" panose="020B0604030504040204" pitchFamily="34" charset="0"/>
                <a:ea typeface="Verdana" panose="020B0604030504040204" pitchFamily="34" charset="0"/>
              </a:rPr>
              <a:t>Gezamenlijke richting bepalen (voorgenomen besluit)</a:t>
            </a:r>
          </a:p>
        </p:txBody>
      </p:sp>
    </p:spTree>
    <p:custDataLst>
      <p:tags r:id="rId1"/>
    </p:custDataLst>
    <p:extLst>
      <p:ext uri="{BB962C8B-B14F-4D97-AF65-F5344CB8AC3E}">
        <p14:creationId xmlns:p14="http://schemas.microsoft.com/office/powerpoint/2010/main" val="2740041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B43A52-F644-448A-8F94-42208C4E80ED}"/>
              </a:ext>
            </a:extLst>
          </p:cNvPr>
          <p:cNvSpPr>
            <a:spLocks noGrp="1"/>
          </p:cNvSpPr>
          <p:nvPr>
            <p:ph type="title"/>
            <p:custDataLst>
              <p:tags r:id="rId2"/>
            </p:custDataLst>
          </p:nvPr>
        </p:nvSpPr>
        <p:spPr>
          <a:xfrm>
            <a:off x="695325" y="4012870"/>
            <a:ext cx="10797428" cy="1373739"/>
          </a:xfrm>
        </p:spPr>
        <p:txBody>
          <a:bodyPr>
            <a:normAutofit fontScale="90000"/>
          </a:bodyPr>
          <a:lstStyle/>
          <a:p>
            <a:r>
              <a:rPr lang="nl-NL" dirty="0"/>
              <a:t>Bijlage: Profielschets Onderwijsmakelaar</a:t>
            </a:r>
          </a:p>
        </p:txBody>
      </p:sp>
      <p:sp>
        <p:nvSpPr>
          <p:cNvPr id="4" name="Tijdelijke aanduiding voor datum 3">
            <a:extLst>
              <a:ext uri="{FF2B5EF4-FFF2-40B4-BE49-F238E27FC236}">
                <a16:creationId xmlns:a16="http://schemas.microsoft.com/office/drawing/2014/main" id="{90156023-F11B-410E-A7A5-1EC82D6E2537}"/>
              </a:ext>
            </a:extLst>
          </p:cNvPr>
          <p:cNvSpPr>
            <a:spLocks noGrp="1"/>
          </p:cNvSpPr>
          <p:nvPr>
            <p:ph type="dt" sz="half" idx="10"/>
          </p:nvPr>
        </p:nvSpPr>
        <p:spPr>
          <a:xfrm>
            <a:off x="180003" y="6537039"/>
            <a:ext cx="995359" cy="216000"/>
          </a:xfrm>
        </p:spPr>
        <p:txBody>
          <a:bodyPr/>
          <a:lstStyle/>
          <a:p>
            <a:fld id="{A40C89D6-0EB6-462A-AFB2-24D497A4275D}" type="datetime1">
              <a:rPr lang="nl-NL" smtClean="0"/>
              <a:pPr/>
              <a:t>28-5-2021</a:t>
            </a:fld>
            <a:endParaRPr lang="nl-NL" dirty="0"/>
          </a:p>
        </p:txBody>
      </p:sp>
      <p:sp>
        <p:nvSpPr>
          <p:cNvPr id="5" name="Tijdelijke aanduiding voor dianummer 4">
            <a:extLst>
              <a:ext uri="{FF2B5EF4-FFF2-40B4-BE49-F238E27FC236}">
                <a16:creationId xmlns:a16="http://schemas.microsoft.com/office/drawing/2014/main" id="{BE9B0345-B3B1-489C-B8B9-978DFC606702}"/>
              </a:ext>
            </a:extLst>
          </p:cNvPr>
          <p:cNvSpPr>
            <a:spLocks noGrp="1"/>
          </p:cNvSpPr>
          <p:nvPr>
            <p:ph type="sldNum" sz="quarter" idx="12"/>
          </p:nvPr>
        </p:nvSpPr>
        <p:spPr>
          <a:xfrm>
            <a:off x="11016640" y="6537039"/>
            <a:ext cx="995360" cy="216000"/>
          </a:xfrm>
        </p:spPr>
        <p:txBody>
          <a:bodyPr/>
          <a:lstStyle/>
          <a:p>
            <a:fld id="{5610836C-8171-42F2-BE51-191147BFC492}" type="slidenum">
              <a:rPr lang="nl-NL" smtClean="0"/>
              <a:pPr/>
              <a:t>25</a:t>
            </a:fld>
            <a:endParaRPr lang="nl-NL" dirty="0"/>
          </a:p>
        </p:txBody>
      </p:sp>
      <p:sp>
        <p:nvSpPr>
          <p:cNvPr id="11" name="Tijdelijke aanduiding voor tekst 10">
            <a:extLst>
              <a:ext uri="{FF2B5EF4-FFF2-40B4-BE49-F238E27FC236}">
                <a16:creationId xmlns:a16="http://schemas.microsoft.com/office/drawing/2014/main" id="{B714CB6B-0CAD-4FCF-B51F-BFB208E9FB64}"/>
              </a:ext>
            </a:extLst>
          </p:cNvPr>
          <p:cNvSpPr>
            <a:spLocks noGrp="1"/>
          </p:cNvSpPr>
          <p:nvPr>
            <p:ph type="body" sz="quarter" idx="18"/>
          </p:nvPr>
        </p:nvSpPr>
        <p:spPr/>
        <p:txBody>
          <a:bodyPr/>
          <a:lstStyle/>
          <a:p>
            <a:r>
              <a:rPr lang="nl-NL" dirty="0"/>
              <a:t>5</a:t>
            </a:r>
          </a:p>
        </p:txBody>
      </p:sp>
      <p:sp>
        <p:nvSpPr>
          <p:cNvPr id="3" name="Tijdelijke aanduiding voor tekst 2">
            <a:extLst>
              <a:ext uri="{FF2B5EF4-FFF2-40B4-BE49-F238E27FC236}">
                <a16:creationId xmlns:a16="http://schemas.microsoft.com/office/drawing/2014/main" id="{09D22D2B-2CE7-409B-8742-C760BEF2E7A0}"/>
              </a:ext>
            </a:extLst>
          </p:cNvPr>
          <p:cNvSpPr>
            <a:spLocks noGrp="1"/>
          </p:cNvSpPr>
          <p:nvPr>
            <p:ph type="body" sz="quarter" idx="17"/>
          </p:nvPr>
        </p:nvSpPr>
        <p:spPr/>
        <p:txBody>
          <a:bodyPr>
            <a:normAutofit fontScale="92500" lnSpcReduction="10000"/>
          </a:bodyPr>
          <a:lstStyle/>
          <a:p>
            <a:r>
              <a:rPr lang="nl-NL" dirty="0"/>
              <a:t>Concept</a:t>
            </a:r>
          </a:p>
        </p:txBody>
      </p:sp>
    </p:spTree>
    <p:custDataLst>
      <p:tags r:id="rId1"/>
    </p:custDataLst>
    <p:extLst>
      <p:ext uri="{BB962C8B-B14F-4D97-AF65-F5344CB8AC3E}">
        <p14:creationId xmlns:p14="http://schemas.microsoft.com/office/powerpoint/2010/main" val="4122006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D6903E2A-6A37-474E-890B-DC41B2247DDC}"/>
              </a:ext>
            </a:extLst>
          </p:cNvPr>
          <p:cNvSpPr>
            <a:spLocks noGrp="1"/>
          </p:cNvSpPr>
          <p:nvPr>
            <p:ph type="title"/>
            <p:custDataLst>
              <p:tags r:id="rId2"/>
            </p:custDataLst>
          </p:nvPr>
        </p:nvSpPr>
        <p:spPr>
          <a:xfrm>
            <a:off x="696026" y="1159577"/>
            <a:ext cx="11315973" cy="898700"/>
          </a:xfrm>
        </p:spPr>
        <p:txBody>
          <a:bodyPr/>
          <a:lstStyle/>
          <a:p>
            <a:r>
              <a:rPr lang="nl-NL" dirty="0"/>
              <a:t>Profielschets Onderwijsmakelaar (concept)</a:t>
            </a:r>
          </a:p>
        </p:txBody>
      </p:sp>
      <p:sp>
        <p:nvSpPr>
          <p:cNvPr id="13" name="Tijdelijke aanduiding voor tekst 12">
            <a:extLst>
              <a:ext uri="{FF2B5EF4-FFF2-40B4-BE49-F238E27FC236}">
                <a16:creationId xmlns:a16="http://schemas.microsoft.com/office/drawing/2014/main" id="{0066EEAE-AA72-406C-89DE-890F70463120}"/>
              </a:ext>
            </a:extLst>
          </p:cNvPr>
          <p:cNvSpPr>
            <a:spLocks noGrp="1"/>
          </p:cNvSpPr>
          <p:nvPr>
            <p:ph type="body" sz="quarter" idx="13"/>
          </p:nvPr>
        </p:nvSpPr>
        <p:spPr>
          <a:xfrm>
            <a:off x="696026" y="2626658"/>
            <a:ext cx="5310327" cy="3818965"/>
          </a:xfrm>
        </p:spPr>
        <p:txBody>
          <a:bodyPr>
            <a:normAutofit fontScale="92500" lnSpcReduction="20000"/>
          </a:bodyPr>
          <a:lstStyle/>
          <a:p>
            <a:r>
              <a:rPr lang="nl-NL" dirty="0"/>
              <a:t>De onderwijsmakelaar is dé persoon (of personen) bij uitstek die op de hoogte is van de diverse netwerken in de regio Leiden en de activiteiten die hieruit voortvloeien.</a:t>
            </a:r>
          </a:p>
          <a:p>
            <a:r>
              <a:rPr lang="nl-NL" dirty="0"/>
              <a:t>De onderwijsmakelaar is een bekend en herkenbaar gezicht voor het werkveld en wordt gevonden door o.a. docenten, schoolleiders, medewerkers van andere instellingen die vragen hebben als:</a:t>
            </a:r>
          </a:p>
          <a:p>
            <a:pPr lvl="1"/>
            <a:r>
              <a:rPr lang="nl-NL" dirty="0"/>
              <a:t>“Ik heb een informatiebehoefte en weet niet precies waar ik deze informatie kan vinden”</a:t>
            </a:r>
          </a:p>
          <a:p>
            <a:pPr lvl="1"/>
            <a:r>
              <a:rPr lang="nl-NL" dirty="0"/>
              <a:t>“Ik heb een idee en zou hier graag een project/initiatief van maken, maar weet niet goed waar ik hulp, begeleiding en mede-ontwikkelaars kan vinden”</a:t>
            </a:r>
          </a:p>
          <a:p>
            <a:pPr lvl="1"/>
            <a:r>
              <a:rPr lang="nl-NL" dirty="0"/>
              <a:t>“Ik heb een lopend project/initiatief en zou deze graag willen verduurzamen. Ik ben op zoek naar partijen die mij hierbij kunnen helpen.”</a:t>
            </a:r>
          </a:p>
          <a:p>
            <a:r>
              <a:rPr lang="nl-NL" dirty="0"/>
              <a:t>De onderwijsmakelaar brengt deze mensen in contact met personen binnen een van de netwerken, die voor die specifieke vraag en behoefte de geëigende partij zijn.</a:t>
            </a:r>
          </a:p>
          <a:p>
            <a:r>
              <a:rPr lang="nl-NL" dirty="0"/>
              <a:t>De onderwijsmakelaar heeft een neutrale rol in het Leidse speelveld. Deze persoon (of personen) is niet uitsluitend aan één netwerk of project gekoppeld, maar verwijst door naar de voor de vrager juiste plek.</a:t>
            </a:r>
          </a:p>
          <a:p>
            <a:r>
              <a:rPr lang="nl-NL" dirty="0"/>
              <a:t>Tevens is de onderwijsmakelaar de oren en ogen voor ‘</a:t>
            </a:r>
            <a:r>
              <a:rPr lang="nl-NL" dirty="0" err="1"/>
              <a:t>Education</a:t>
            </a:r>
            <a:r>
              <a:rPr lang="nl-NL" dirty="0"/>
              <a:t> Warehouse’ en geeft actief door wanneer nieuwe netwerken/projecten/initiatieven opgenomen moeten worden in het online overzicht van het Leidse speelveld.</a:t>
            </a:r>
          </a:p>
        </p:txBody>
      </p:sp>
      <p:sp>
        <p:nvSpPr>
          <p:cNvPr id="14" name="Tijdelijke aanduiding voor tekst 13">
            <a:extLst>
              <a:ext uri="{FF2B5EF4-FFF2-40B4-BE49-F238E27FC236}">
                <a16:creationId xmlns:a16="http://schemas.microsoft.com/office/drawing/2014/main" id="{0BAAE3FA-FD07-41EA-BB61-F26DFBAF6E83}"/>
              </a:ext>
            </a:extLst>
          </p:cNvPr>
          <p:cNvSpPr>
            <a:spLocks noGrp="1"/>
          </p:cNvSpPr>
          <p:nvPr>
            <p:ph type="body" sz="quarter" idx="17"/>
          </p:nvPr>
        </p:nvSpPr>
        <p:spPr/>
        <p:txBody>
          <a:bodyPr/>
          <a:lstStyle/>
          <a:p>
            <a:r>
              <a:rPr lang="nl-NL" dirty="0"/>
              <a:t>Concept</a:t>
            </a:r>
          </a:p>
        </p:txBody>
      </p:sp>
      <p:sp>
        <p:nvSpPr>
          <p:cNvPr id="5" name="Tijdelijke aanduiding voor datum 4">
            <a:extLst>
              <a:ext uri="{FF2B5EF4-FFF2-40B4-BE49-F238E27FC236}">
                <a16:creationId xmlns:a16="http://schemas.microsoft.com/office/drawing/2014/main" id="{C01E4774-1A0F-487F-8E9C-EA428700D645}"/>
              </a:ext>
            </a:extLst>
          </p:cNvPr>
          <p:cNvSpPr>
            <a:spLocks noGrp="1"/>
          </p:cNvSpPr>
          <p:nvPr>
            <p:ph type="dt" sz="half" idx="18"/>
          </p:nvPr>
        </p:nvSpPr>
        <p:spPr>
          <a:xfrm>
            <a:off x="180000" y="6537039"/>
            <a:ext cx="995359" cy="216000"/>
          </a:xfrm>
        </p:spPr>
        <p:txBody>
          <a:bodyPr/>
          <a:lstStyle/>
          <a:p>
            <a:fld id="{D9901F11-2858-44B7-AE45-8AD4E8F348C4}"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65D7BD08-6E7A-4844-9186-A3A7658E3541}"/>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26</a:t>
            </a:fld>
            <a:endParaRPr lang="nl-NL" dirty="0"/>
          </a:p>
        </p:txBody>
      </p:sp>
      <p:sp>
        <p:nvSpPr>
          <p:cNvPr id="15" name="Tijdelijke aanduiding voor tekst 14">
            <a:extLst>
              <a:ext uri="{FF2B5EF4-FFF2-40B4-BE49-F238E27FC236}">
                <a16:creationId xmlns:a16="http://schemas.microsoft.com/office/drawing/2014/main" id="{66C3A1B9-8523-4759-9FB3-4BF7B13D8BA8}"/>
              </a:ext>
            </a:extLst>
          </p:cNvPr>
          <p:cNvSpPr>
            <a:spLocks noGrp="1"/>
          </p:cNvSpPr>
          <p:nvPr>
            <p:ph type="body" sz="quarter" idx="21"/>
          </p:nvPr>
        </p:nvSpPr>
        <p:spPr>
          <a:xfrm>
            <a:off x="6508377" y="2626658"/>
            <a:ext cx="5235388" cy="3630707"/>
          </a:xfrm>
        </p:spPr>
        <p:txBody>
          <a:bodyPr>
            <a:normAutofit fontScale="92500" lnSpcReduction="20000"/>
          </a:bodyPr>
          <a:lstStyle/>
          <a:p>
            <a:r>
              <a:rPr lang="nl-NL" dirty="0"/>
              <a:t>En wat doet de onderwijsmakelaar vanuit zijn/haar/hun rol niet?</a:t>
            </a:r>
          </a:p>
          <a:p>
            <a:pPr lvl="1"/>
            <a:r>
              <a:rPr lang="nl-NL" dirty="0"/>
              <a:t>Het aanjagen van initiatieven (daarvoor zijn er reeds bestaande netwerken)</a:t>
            </a:r>
          </a:p>
          <a:p>
            <a:pPr lvl="1"/>
            <a:r>
              <a:rPr lang="nl-NL" dirty="0"/>
              <a:t>Het langdurig zelf begeleiden van mensen bij hun vraag, idee of behoefte (daarvoor zijn er reeds bestaande netwerken)</a:t>
            </a:r>
          </a:p>
          <a:p>
            <a:r>
              <a:rPr lang="nl-NL" dirty="0"/>
              <a:t>Zoals we nu voor ogen hebben, is de onderwijsmakelaar geen fulltime functie. Het is een rol die iemand erbij kan krijgen, naast zijn/haar reguliere taken.</a:t>
            </a:r>
          </a:p>
          <a:p>
            <a:r>
              <a:rPr lang="nl-NL" dirty="0"/>
              <a:t>Organisatorisch kan dat betekenen dat (verschillende smaken mogelijk):</a:t>
            </a:r>
          </a:p>
          <a:p>
            <a:pPr lvl="1"/>
            <a:r>
              <a:rPr lang="nl-NL" dirty="0"/>
              <a:t>De onderwijsmakelaar apart van de bestaande netwerken wordt gepositioneerd</a:t>
            </a:r>
          </a:p>
          <a:p>
            <a:pPr lvl="1"/>
            <a:r>
              <a:rPr lang="nl-NL" dirty="0"/>
              <a:t>De onderwijsmakelaar in dienst is bij één van de netwerken, maar voor deze rol wordt betaald door meerdere netwerken (voorwaarde is dat deze persoon wordt vertrouwd in zijn/haar neutraliteit)</a:t>
            </a:r>
          </a:p>
          <a:p>
            <a:pPr lvl="1"/>
            <a:r>
              <a:rPr lang="nl-NL" dirty="0"/>
              <a:t>Er meerdere onderwijsmakelaars zijn vanuit meerdere netwerken, die onderling goed samenwerken</a:t>
            </a:r>
          </a:p>
          <a:p>
            <a:r>
              <a:rPr lang="nl-NL" dirty="0"/>
              <a:t>De onderwijsmakelaar wordt idealiter aangestuurd door een gezamenlijk bestuurlijk orgaan/overleg van meerdere netwerken. door het feit dat alle partners bijdragen aan de bekostiging van deze functionaris. </a:t>
            </a:r>
          </a:p>
          <a:p>
            <a:r>
              <a:rPr lang="nl-NL" dirty="0"/>
              <a:t>Kortom: In de kern is de onderwijsmakelaar een ster in het verbinden van partijen. Hij/zij geniet het vertrouwen van de verschillende netwerken en geleidt partijen naar de juiste plek en persoon.</a:t>
            </a:r>
          </a:p>
        </p:txBody>
      </p:sp>
    </p:spTree>
    <p:custDataLst>
      <p:tags r:id="rId1"/>
    </p:custDataLst>
    <p:extLst>
      <p:ext uri="{BB962C8B-B14F-4D97-AF65-F5344CB8AC3E}">
        <p14:creationId xmlns:p14="http://schemas.microsoft.com/office/powerpoint/2010/main" val="1231103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65FBB39-5E96-43F6-B447-98FEA4CE833A}"/>
              </a:ext>
            </a:extLst>
          </p:cNvPr>
          <p:cNvSpPr>
            <a:spLocks noGrp="1"/>
          </p:cNvSpPr>
          <p:nvPr>
            <p:ph type="body" sz="quarter" idx="26"/>
          </p:nvPr>
        </p:nvSpPr>
        <p:spPr/>
        <p:txBody>
          <a:bodyPr/>
          <a:lstStyle/>
          <a:p>
            <a:endParaRPr lang="nl-NL"/>
          </a:p>
        </p:txBody>
      </p:sp>
      <p:sp>
        <p:nvSpPr>
          <p:cNvPr id="4" name="Tijdelijke aanduiding voor tekst 3">
            <a:extLst>
              <a:ext uri="{FF2B5EF4-FFF2-40B4-BE49-F238E27FC236}">
                <a16:creationId xmlns:a16="http://schemas.microsoft.com/office/drawing/2014/main" id="{E0E646EA-8F81-4E6A-BCB2-94D4ADF228C6}"/>
              </a:ext>
            </a:extLst>
          </p:cNvPr>
          <p:cNvSpPr>
            <a:spLocks noGrp="1"/>
          </p:cNvSpPr>
          <p:nvPr>
            <p:ph type="body" sz="quarter" idx="23"/>
          </p:nvPr>
        </p:nvSpPr>
        <p:spPr/>
        <p:txBody>
          <a:bodyPr/>
          <a:lstStyle/>
          <a:p>
            <a:r>
              <a:rPr lang="nl-NL" dirty="0"/>
              <a:t>esther@comoneye.nl</a:t>
            </a:r>
          </a:p>
          <a:p>
            <a:r>
              <a:rPr lang="nl-NL" dirty="0"/>
              <a:t>06 5772 7580</a:t>
            </a:r>
          </a:p>
        </p:txBody>
      </p:sp>
      <p:sp>
        <p:nvSpPr>
          <p:cNvPr id="5" name="Tijdelijke aanduiding voor tekst 4">
            <a:extLst>
              <a:ext uri="{FF2B5EF4-FFF2-40B4-BE49-F238E27FC236}">
                <a16:creationId xmlns:a16="http://schemas.microsoft.com/office/drawing/2014/main" id="{72BC390C-5332-42AD-A680-AB8A5D788E12}"/>
              </a:ext>
            </a:extLst>
          </p:cNvPr>
          <p:cNvSpPr>
            <a:spLocks noGrp="1"/>
          </p:cNvSpPr>
          <p:nvPr>
            <p:ph type="body" sz="quarter" idx="27"/>
          </p:nvPr>
        </p:nvSpPr>
        <p:spPr/>
        <p:txBody>
          <a:bodyPr/>
          <a:lstStyle/>
          <a:p>
            <a:endParaRPr lang="nl-NL"/>
          </a:p>
        </p:txBody>
      </p:sp>
      <p:pic>
        <p:nvPicPr>
          <p:cNvPr id="13" name="Tijdelijke aanduiding voor afbeelding 12">
            <a:extLst>
              <a:ext uri="{FF2B5EF4-FFF2-40B4-BE49-F238E27FC236}">
                <a16:creationId xmlns:a16="http://schemas.microsoft.com/office/drawing/2014/main" id="{4571488C-9AFA-47E3-88A6-15340E61F32C}"/>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8638" b="18638"/>
          <a:stretch>
            <a:fillRect/>
          </a:stretch>
        </p:blipFill>
        <p:spPr/>
      </p:pic>
    </p:spTree>
    <p:extLst>
      <p:ext uri="{BB962C8B-B14F-4D97-AF65-F5344CB8AC3E}">
        <p14:creationId xmlns:p14="http://schemas.microsoft.com/office/powerpoint/2010/main" val="30845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B43A52-F644-448A-8F94-42208C4E80ED}"/>
              </a:ext>
            </a:extLst>
          </p:cNvPr>
          <p:cNvSpPr>
            <a:spLocks noGrp="1"/>
          </p:cNvSpPr>
          <p:nvPr>
            <p:ph type="title"/>
            <p:custDataLst>
              <p:tags r:id="rId2"/>
            </p:custDataLst>
          </p:nvPr>
        </p:nvSpPr>
        <p:spPr>
          <a:xfrm>
            <a:off x="695325" y="4012870"/>
            <a:ext cx="10321315" cy="1373739"/>
          </a:xfrm>
        </p:spPr>
        <p:txBody>
          <a:bodyPr>
            <a:normAutofit fontScale="90000"/>
          </a:bodyPr>
          <a:lstStyle/>
          <a:p>
            <a:r>
              <a:rPr lang="nl-NL" dirty="0"/>
              <a:t>Aanleiding en opbouw van de scenario’s</a:t>
            </a:r>
          </a:p>
        </p:txBody>
      </p:sp>
      <p:sp>
        <p:nvSpPr>
          <p:cNvPr id="4" name="Tijdelijke aanduiding voor datum 3">
            <a:extLst>
              <a:ext uri="{FF2B5EF4-FFF2-40B4-BE49-F238E27FC236}">
                <a16:creationId xmlns:a16="http://schemas.microsoft.com/office/drawing/2014/main" id="{90156023-F11B-410E-A7A5-1EC82D6E2537}"/>
              </a:ext>
            </a:extLst>
          </p:cNvPr>
          <p:cNvSpPr>
            <a:spLocks noGrp="1"/>
          </p:cNvSpPr>
          <p:nvPr>
            <p:ph type="dt" sz="half" idx="10"/>
          </p:nvPr>
        </p:nvSpPr>
        <p:spPr>
          <a:xfrm>
            <a:off x="180003" y="6537039"/>
            <a:ext cx="995359" cy="216000"/>
          </a:xfrm>
        </p:spPr>
        <p:txBody>
          <a:bodyPr/>
          <a:lstStyle/>
          <a:p>
            <a:fld id="{A40C89D6-0EB6-462A-AFB2-24D497A4275D}" type="datetime1">
              <a:rPr lang="nl-NL" smtClean="0"/>
              <a:pPr/>
              <a:t>28-5-2021</a:t>
            </a:fld>
            <a:endParaRPr lang="nl-NL" dirty="0"/>
          </a:p>
        </p:txBody>
      </p:sp>
      <p:sp>
        <p:nvSpPr>
          <p:cNvPr id="5" name="Tijdelijke aanduiding voor dianummer 4">
            <a:extLst>
              <a:ext uri="{FF2B5EF4-FFF2-40B4-BE49-F238E27FC236}">
                <a16:creationId xmlns:a16="http://schemas.microsoft.com/office/drawing/2014/main" id="{BE9B0345-B3B1-489C-B8B9-978DFC606702}"/>
              </a:ext>
            </a:extLst>
          </p:cNvPr>
          <p:cNvSpPr>
            <a:spLocks noGrp="1"/>
          </p:cNvSpPr>
          <p:nvPr>
            <p:ph type="sldNum" sz="quarter" idx="12"/>
          </p:nvPr>
        </p:nvSpPr>
        <p:spPr>
          <a:xfrm>
            <a:off x="11016640" y="6537039"/>
            <a:ext cx="995360" cy="216000"/>
          </a:xfrm>
        </p:spPr>
        <p:txBody>
          <a:bodyPr/>
          <a:lstStyle/>
          <a:p>
            <a:fld id="{5610836C-8171-42F2-BE51-191147BFC492}" type="slidenum">
              <a:rPr lang="nl-NL" smtClean="0"/>
              <a:pPr/>
              <a:t>3</a:t>
            </a:fld>
            <a:endParaRPr lang="nl-NL" dirty="0"/>
          </a:p>
        </p:txBody>
      </p:sp>
      <p:sp>
        <p:nvSpPr>
          <p:cNvPr id="11" name="Tijdelijke aanduiding voor tekst 10">
            <a:extLst>
              <a:ext uri="{FF2B5EF4-FFF2-40B4-BE49-F238E27FC236}">
                <a16:creationId xmlns:a16="http://schemas.microsoft.com/office/drawing/2014/main" id="{B714CB6B-0CAD-4FCF-B51F-BFB208E9FB64}"/>
              </a:ext>
            </a:extLst>
          </p:cNvPr>
          <p:cNvSpPr>
            <a:spLocks noGrp="1"/>
          </p:cNvSpPr>
          <p:nvPr>
            <p:ph type="body" sz="quarter" idx="18"/>
          </p:nvPr>
        </p:nvSpPr>
        <p:spPr/>
        <p:txBody>
          <a:bodyPr/>
          <a:lstStyle/>
          <a:p>
            <a:r>
              <a:rPr lang="nl-NL" dirty="0"/>
              <a:t>1</a:t>
            </a:r>
          </a:p>
        </p:txBody>
      </p:sp>
      <p:sp>
        <p:nvSpPr>
          <p:cNvPr id="3" name="Tijdelijke aanduiding voor tekst 2">
            <a:extLst>
              <a:ext uri="{FF2B5EF4-FFF2-40B4-BE49-F238E27FC236}">
                <a16:creationId xmlns:a16="http://schemas.microsoft.com/office/drawing/2014/main" id="{09D22D2B-2CE7-409B-8742-C760BEF2E7A0}"/>
              </a:ext>
            </a:extLst>
          </p:cNvPr>
          <p:cNvSpPr>
            <a:spLocks noGrp="1"/>
          </p:cNvSpPr>
          <p:nvPr>
            <p:ph type="body" sz="quarter" idx="17"/>
          </p:nvPr>
        </p:nvSpPr>
        <p:spPr/>
        <p:txBody>
          <a:bodyPr>
            <a:normAutofit fontScale="92500" lnSpcReduction="10000"/>
          </a:bodyPr>
          <a:lstStyle/>
          <a:p>
            <a:endParaRPr lang="nl-NL"/>
          </a:p>
        </p:txBody>
      </p:sp>
    </p:spTree>
    <p:custDataLst>
      <p:tags r:id="rId1"/>
    </p:custDataLst>
    <p:extLst>
      <p:ext uri="{BB962C8B-B14F-4D97-AF65-F5344CB8AC3E}">
        <p14:creationId xmlns:p14="http://schemas.microsoft.com/office/powerpoint/2010/main" val="3514225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a:xfrm>
            <a:off x="709091" y="893478"/>
            <a:ext cx="10800648" cy="463762"/>
          </a:xfrm>
        </p:spPr>
        <p:txBody>
          <a:bodyPr/>
          <a:lstStyle/>
          <a:p>
            <a:r>
              <a:rPr lang="nl-NL" dirty="0"/>
              <a:t>Waar lopen we in de huidige situatie tegen aan?</a:t>
            </a:r>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4</a:t>
            </a:fld>
            <a:endParaRPr lang="nl-NL" dirty="0"/>
          </a:p>
        </p:txBody>
      </p:sp>
      <p:pic>
        <p:nvPicPr>
          <p:cNvPr id="2" name="Afbeelding 1">
            <a:extLst>
              <a:ext uri="{FF2B5EF4-FFF2-40B4-BE49-F238E27FC236}">
                <a16:creationId xmlns:a16="http://schemas.microsoft.com/office/drawing/2014/main" id="{E13A4744-3123-46B4-90FA-D01D6CE4EA07}"/>
              </a:ext>
            </a:extLst>
          </p:cNvPr>
          <p:cNvPicPr>
            <a:picLocks noChangeAspect="1"/>
          </p:cNvPicPr>
          <p:nvPr/>
        </p:nvPicPr>
        <p:blipFill>
          <a:blip r:embed="rId4"/>
          <a:stretch>
            <a:fillRect/>
          </a:stretch>
        </p:blipFill>
        <p:spPr>
          <a:xfrm>
            <a:off x="1221165" y="1432741"/>
            <a:ext cx="9366522" cy="4849502"/>
          </a:xfrm>
          <a:prstGeom prst="rect">
            <a:avLst/>
          </a:prstGeom>
        </p:spPr>
      </p:pic>
    </p:spTree>
    <p:custDataLst>
      <p:tags r:id="rId1"/>
    </p:custDataLst>
    <p:extLst>
      <p:ext uri="{BB962C8B-B14F-4D97-AF65-F5344CB8AC3E}">
        <p14:creationId xmlns:p14="http://schemas.microsoft.com/office/powerpoint/2010/main" val="873332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234F36-FDBE-4386-87AD-DC23BFBA5B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025" r="14432" b="3627"/>
          <a:stretch/>
        </p:blipFill>
        <p:spPr>
          <a:xfrm>
            <a:off x="-45930" y="4937790"/>
            <a:ext cx="3003956" cy="2729639"/>
          </a:xfrm>
        </p:spPr>
      </p:pic>
      <p:sp>
        <p:nvSpPr>
          <p:cNvPr id="2" name="Title 1">
            <a:extLst>
              <a:ext uri="{FF2B5EF4-FFF2-40B4-BE49-F238E27FC236}">
                <a16:creationId xmlns:a16="http://schemas.microsoft.com/office/drawing/2014/main" id="{71119D7D-87B1-4480-95DE-2756591191D9}"/>
              </a:ext>
            </a:extLst>
          </p:cNvPr>
          <p:cNvSpPr>
            <a:spLocks noGrp="1"/>
          </p:cNvSpPr>
          <p:nvPr>
            <p:ph type="title"/>
          </p:nvPr>
        </p:nvSpPr>
        <p:spPr/>
        <p:txBody>
          <a:bodyPr/>
          <a:lstStyle/>
          <a:p>
            <a:endParaRPr lang="en-NL" dirty="0"/>
          </a:p>
        </p:txBody>
      </p:sp>
      <p:pic>
        <p:nvPicPr>
          <p:cNvPr id="7" name="Picture 6">
            <a:extLst>
              <a:ext uri="{FF2B5EF4-FFF2-40B4-BE49-F238E27FC236}">
                <a16:creationId xmlns:a16="http://schemas.microsoft.com/office/drawing/2014/main" id="{D26706A8-B086-41D6-993C-62B489852DFC}"/>
              </a:ext>
            </a:extLst>
          </p:cNvPr>
          <p:cNvPicPr>
            <a:picLocks noChangeAspect="1"/>
          </p:cNvPicPr>
          <p:nvPr/>
        </p:nvPicPr>
        <p:blipFill rotWithShape="1">
          <a:blip r:embed="rId3">
            <a:extLst>
              <a:ext uri="{28A0092B-C50C-407E-A947-70E740481C1C}">
                <a14:useLocalDpi xmlns:a14="http://schemas.microsoft.com/office/drawing/2010/main" val="0"/>
              </a:ext>
            </a:extLst>
          </a:blip>
          <a:srcRect l="2730" t="9622" r="2249" b="21592"/>
          <a:stretch/>
        </p:blipFill>
        <p:spPr>
          <a:xfrm rot="16200000">
            <a:off x="5768057" y="-390003"/>
            <a:ext cx="2641838" cy="3399835"/>
          </a:xfrm>
          <a:prstGeom prst="rect">
            <a:avLst/>
          </a:prstGeom>
        </p:spPr>
      </p:pic>
      <p:pic>
        <p:nvPicPr>
          <p:cNvPr id="9" name="Picture 8">
            <a:extLst>
              <a:ext uri="{FF2B5EF4-FFF2-40B4-BE49-F238E27FC236}">
                <a16:creationId xmlns:a16="http://schemas.microsoft.com/office/drawing/2014/main" id="{00BC3F81-20D2-44A8-9FB4-4FA8234CC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98020" y="2149872"/>
            <a:ext cx="2519450" cy="3359268"/>
          </a:xfrm>
          <a:prstGeom prst="rect">
            <a:avLst/>
          </a:prstGeom>
        </p:spPr>
      </p:pic>
      <p:pic>
        <p:nvPicPr>
          <p:cNvPr id="15" name="Picture 14">
            <a:extLst>
              <a:ext uri="{FF2B5EF4-FFF2-40B4-BE49-F238E27FC236}">
                <a16:creationId xmlns:a16="http://schemas.microsoft.com/office/drawing/2014/main" id="{FB161B92-7B5B-44C4-8BF7-D8E1E48700F7}"/>
              </a:ext>
            </a:extLst>
          </p:cNvPr>
          <p:cNvPicPr>
            <a:picLocks noChangeAspect="1"/>
          </p:cNvPicPr>
          <p:nvPr/>
        </p:nvPicPr>
        <p:blipFill rotWithShape="1">
          <a:blip r:embed="rId5">
            <a:extLst>
              <a:ext uri="{28A0092B-C50C-407E-A947-70E740481C1C}">
                <a14:useLocalDpi xmlns:a14="http://schemas.microsoft.com/office/drawing/2010/main" val="0"/>
              </a:ext>
            </a:extLst>
          </a:blip>
          <a:srcRect l="6346" r="21875" b="5324"/>
          <a:stretch/>
        </p:blipFill>
        <p:spPr>
          <a:xfrm>
            <a:off x="8676916" y="-11005"/>
            <a:ext cx="3515083" cy="3477265"/>
          </a:xfrm>
          <a:prstGeom prst="rect">
            <a:avLst/>
          </a:prstGeom>
        </p:spPr>
      </p:pic>
      <p:pic>
        <p:nvPicPr>
          <p:cNvPr id="17" name="Picture 16">
            <a:extLst>
              <a:ext uri="{FF2B5EF4-FFF2-40B4-BE49-F238E27FC236}">
                <a16:creationId xmlns:a16="http://schemas.microsoft.com/office/drawing/2014/main" id="{F44C36C0-0258-49D8-AC92-033E908B909B}"/>
              </a:ext>
            </a:extLst>
          </p:cNvPr>
          <p:cNvPicPr>
            <a:picLocks noChangeAspect="1"/>
          </p:cNvPicPr>
          <p:nvPr/>
        </p:nvPicPr>
        <p:blipFill rotWithShape="1">
          <a:blip r:embed="rId6">
            <a:extLst>
              <a:ext uri="{28A0092B-C50C-407E-A947-70E740481C1C}">
                <a14:useLocalDpi xmlns:a14="http://schemas.microsoft.com/office/drawing/2010/main" val="0"/>
              </a:ext>
            </a:extLst>
          </a:blip>
          <a:srcRect t="15290" b="1035"/>
          <a:stretch/>
        </p:blipFill>
        <p:spPr>
          <a:xfrm>
            <a:off x="-21275" y="2438728"/>
            <a:ext cx="2604677" cy="2905986"/>
          </a:xfrm>
          <a:prstGeom prst="rect">
            <a:avLst/>
          </a:prstGeom>
        </p:spPr>
      </p:pic>
      <p:pic>
        <p:nvPicPr>
          <p:cNvPr id="19" name="Picture 18">
            <a:extLst>
              <a:ext uri="{FF2B5EF4-FFF2-40B4-BE49-F238E27FC236}">
                <a16:creationId xmlns:a16="http://schemas.microsoft.com/office/drawing/2014/main" id="{73E17CD6-DD2E-4BD1-8553-0F4B8C1F7A42}"/>
              </a:ext>
            </a:extLst>
          </p:cNvPr>
          <p:cNvPicPr>
            <a:picLocks noChangeAspect="1"/>
          </p:cNvPicPr>
          <p:nvPr/>
        </p:nvPicPr>
        <p:blipFill rotWithShape="1">
          <a:blip r:embed="rId7">
            <a:extLst>
              <a:ext uri="{28A0092B-C50C-407E-A947-70E740481C1C}">
                <a14:useLocalDpi xmlns:a14="http://schemas.microsoft.com/office/drawing/2010/main" val="0"/>
              </a:ext>
            </a:extLst>
          </a:blip>
          <a:srcRect t="5324" b="17259"/>
          <a:stretch/>
        </p:blipFill>
        <p:spPr>
          <a:xfrm>
            <a:off x="2957656" y="4336567"/>
            <a:ext cx="2815245" cy="2905985"/>
          </a:xfrm>
          <a:prstGeom prst="rect">
            <a:avLst/>
          </a:prstGeom>
        </p:spPr>
      </p:pic>
      <p:pic>
        <p:nvPicPr>
          <p:cNvPr id="23" name="Picture 22">
            <a:extLst>
              <a:ext uri="{FF2B5EF4-FFF2-40B4-BE49-F238E27FC236}">
                <a16:creationId xmlns:a16="http://schemas.microsoft.com/office/drawing/2014/main" id="{F0EEDA34-56D2-4027-BF8C-3EC2BD6DDA2E}"/>
              </a:ext>
            </a:extLst>
          </p:cNvPr>
          <p:cNvPicPr>
            <a:picLocks noChangeAspect="1"/>
          </p:cNvPicPr>
          <p:nvPr/>
        </p:nvPicPr>
        <p:blipFill rotWithShape="1">
          <a:blip r:embed="rId8">
            <a:extLst>
              <a:ext uri="{28A0092B-C50C-407E-A947-70E740481C1C}">
                <a14:useLocalDpi xmlns:a14="http://schemas.microsoft.com/office/drawing/2010/main" val="0"/>
              </a:ext>
            </a:extLst>
          </a:blip>
          <a:srcRect l="4800" t="20103"/>
          <a:stretch/>
        </p:blipFill>
        <p:spPr>
          <a:xfrm rot="16200000">
            <a:off x="5825722" y="4186189"/>
            <a:ext cx="2526998" cy="2827756"/>
          </a:xfrm>
          <a:prstGeom prst="rect">
            <a:avLst/>
          </a:prstGeom>
        </p:spPr>
      </p:pic>
      <p:pic>
        <p:nvPicPr>
          <p:cNvPr id="29" name="Picture 28">
            <a:extLst>
              <a:ext uri="{FF2B5EF4-FFF2-40B4-BE49-F238E27FC236}">
                <a16:creationId xmlns:a16="http://schemas.microsoft.com/office/drawing/2014/main" id="{3B32CA7B-58A6-4A07-93E0-126D3D9A3E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97195"/>
            <a:ext cx="2210540" cy="2947387"/>
          </a:xfrm>
          <a:prstGeom prst="rect">
            <a:avLst/>
          </a:prstGeom>
        </p:spPr>
      </p:pic>
      <p:pic>
        <p:nvPicPr>
          <p:cNvPr id="30" name="Picture 29">
            <a:extLst>
              <a:ext uri="{FF2B5EF4-FFF2-40B4-BE49-F238E27FC236}">
                <a16:creationId xmlns:a16="http://schemas.microsoft.com/office/drawing/2014/main" id="{124F3183-4128-4EF9-AC4A-5FC55B95A6E0}"/>
              </a:ext>
            </a:extLst>
          </p:cNvPr>
          <p:cNvPicPr>
            <a:picLocks noChangeAspect="1"/>
          </p:cNvPicPr>
          <p:nvPr/>
        </p:nvPicPr>
        <p:blipFill rotWithShape="1">
          <a:blip r:embed="rId10">
            <a:extLst>
              <a:ext uri="{28A0092B-C50C-407E-A947-70E740481C1C}">
                <a14:useLocalDpi xmlns:a14="http://schemas.microsoft.com/office/drawing/2010/main" val="0"/>
              </a:ext>
            </a:extLst>
          </a:blip>
          <a:srcRect t="24652" b="29221"/>
          <a:stretch/>
        </p:blipFill>
        <p:spPr>
          <a:xfrm>
            <a:off x="5834985" y="2557877"/>
            <a:ext cx="2740327" cy="2248211"/>
          </a:xfrm>
          <a:prstGeom prst="rect">
            <a:avLst/>
          </a:prstGeom>
        </p:spPr>
      </p:pic>
      <p:pic>
        <p:nvPicPr>
          <p:cNvPr id="31" name="Picture 30">
            <a:extLst>
              <a:ext uri="{FF2B5EF4-FFF2-40B4-BE49-F238E27FC236}">
                <a16:creationId xmlns:a16="http://schemas.microsoft.com/office/drawing/2014/main" id="{75253CA7-4567-407C-BD21-F2A669AE3C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a:off x="2519521" y="-435414"/>
            <a:ext cx="2612482" cy="3483310"/>
          </a:xfrm>
          <a:prstGeom prst="rect">
            <a:avLst/>
          </a:prstGeom>
        </p:spPr>
      </p:pic>
      <p:pic>
        <p:nvPicPr>
          <p:cNvPr id="11" name="Picture 10">
            <a:extLst>
              <a:ext uri="{FF2B5EF4-FFF2-40B4-BE49-F238E27FC236}">
                <a16:creationId xmlns:a16="http://schemas.microsoft.com/office/drawing/2014/main" id="{78CE7397-9A48-4418-B73B-C8CCFFFB917C}"/>
              </a:ext>
            </a:extLst>
          </p:cNvPr>
          <p:cNvPicPr>
            <a:picLocks noChangeAspect="1"/>
          </p:cNvPicPr>
          <p:nvPr/>
        </p:nvPicPr>
        <p:blipFill rotWithShape="1">
          <a:blip r:embed="rId13">
            <a:extLst>
              <a:ext uri="{28A0092B-C50C-407E-A947-70E740481C1C}">
                <a14:useLocalDpi xmlns:a14="http://schemas.microsoft.com/office/drawing/2010/main" val="0"/>
              </a:ext>
            </a:extLst>
          </a:blip>
          <a:srcRect l="9616" t="3202" r="10913"/>
          <a:stretch/>
        </p:blipFill>
        <p:spPr>
          <a:xfrm>
            <a:off x="8567577" y="2227283"/>
            <a:ext cx="3616687" cy="2477953"/>
          </a:xfrm>
          <a:prstGeom prst="rect">
            <a:avLst/>
          </a:prstGeom>
        </p:spPr>
      </p:pic>
      <p:pic>
        <p:nvPicPr>
          <p:cNvPr id="32" name="Picture 31">
            <a:extLst>
              <a:ext uri="{FF2B5EF4-FFF2-40B4-BE49-F238E27FC236}">
                <a16:creationId xmlns:a16="http://schemas.microsoft.com/office/drawing/2014/main" id="{638204B4-21BC-44AF-9048-328930F60F38}"/>
              </a:ext>
            </a:extLst>
          </p:cNvPr>
          <p:cNvPicPr>
            <a:picLocks noChangeAspect="1"/>
          </p:cNvPicPr>
          <p:nvPr/>
        </p:nvPicPr>
        <p:blipFill rotWithShape="1">
          <a:blip r:embed="rId14">
            <a:extLst>
              <a:ext uri="{28A0092B-C50C-407E-A947-70E740481C1C}">
                <a14:useLocalDpi xmlns:a14="http://schemas.microsoft.com/office/drawing/2010/main" val="0"/>
              </a:ext>
            </a:extLst>
          </a:blip>
          <a:srcRect l="6531" t="21869" r="1834" b="8785"/>
          <a:stretch/>
        </p:blipFill>
        <p:spPr>
          <a:xfrm rot="16200000">
            <a:off x="8873877" y="3555039"/>
            <a:ext cx="2823618" cy="3794536"/>
          </a:xfrm>
          <a:prstGeom prst="rect">
            <a:avLst/>
          </a:prstGeom>
        </p:spPr>
      </p:pic>
    </p:spTree>
    <p:extLst>
      <p:ext uri="{BB962C8B-B14F-4D97-AF65-F5344CB8AC3E}">
        <p14:creationId xmlns:p14="http://schemas.microsoft.com/office/powerpoint/2010/main" val="149846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C01E4774-1A0F-487F-8E9C-EA428700D645}"/>
              </a:ext>
            </a:extLst>
          </p:cNvPr>
          <p:cNvSpPr>
            <a:spLocks noGrp="1"/>
          </p:cNvSpPr>
          <p:nvPr>
            <p:ph type="dt" sz="half" idx="18"/>
          </p:nvPr>
        </p:nvSpPr>
        <p:spPr>
          <a:xfrm>
            <a:off x="180000" y="6537039"/>
            <a:ext cx="995359" cy="216000"/>
          </a:xfrm>
        </p:spPr>
        <p:txBody>
          <a:bodyPr/>
          <a:lstStyle/>
          <a:p>
            <a:fld id="{D9901F11-2858-44B7-AE45-8AD4E8F348C4}"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65D7BD08-6E7A-4844-9186-A3A7658E3541}"/>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6</a:t>
            </a:fld>
            <a:endParaRPr lang="nl-NL" dirty="0"/>
          </a:p>
        </p:txBody>
      </p:sp>
      <p:sp>
        <p:nvSpPr>
          <p:cNvPr id="10" name="Titel 1">
            <a:extLst>
              <a:ext uri="{FF2B5EF4-FFF2-40B4-BE49-F238E27FC236}">
                <a16:creationId xmlns:a16="http://schemas.microsoft.com/office/drawing/2014/main" id="{3F3D7A99-A8E7-4F10-B877-765CA9909DA9}"/>
              </a:ext>
            </a:extLst>
          </p:cNvPr>
          <p:cNvSpPr>
            <a:spLocks noGrp="1"/>
          </p:cNvSpPr>
          <p:nvPr>
            <p:ph type="title"/>
          </p:nvPr>
        </p:nvSpPr>
        <p:spPr>
          <a:xfrm>
            <a:off x="696027" y="1159577"/>
            <a:ext cx="10800648" cy="850384"/>
          </a:xfrm>
        </p:spPr>
        <p:txBody>
          <a:bodyPr>
            <a:normAutofit/>
          </a:bodyPr>
          <a:lstStyle/>
          <a:p>
            <a:r>
              <a:rPr lang="nl-NL" dirty="0"/>
              <a:t>De scenario’s variëren qua…</a:t>
            </a:r>
          </a:p>
        </p:txBody>
      </p:sp>
      <p:sp>
        <p:nvSpPr>
          <p:cNvPr id="11" name="Tekstvak 10">
            <a:extLst>
              <a:ext uri="{FF2B5EF4-FFF2-40B4-BE49-F238E27FC236}">
                <a16:creationId xmlns:a16="http://schemas.microsoft.com/office/drawing/2014/main" id="{068E94F2-CFA0-4F62-BDFA-ECE064B8C33A}"/>
              </a:ext>
            </a:extLst>
          </p:cNvPr>
          <p:cNvSpPr txBox="1"/>
          <p:nvPr/>
        </p:nvSpPr>
        <p:spPr>
          <a:xfrm>
            <a:off x="4027155" y="5376178"/>
            <a:ext cx="2589825" cy="451406"/>
          </a:xfrm>
          <a:prstGeom prst="rect">
            <a:avLst/>
          </a:prstGeom>
          <a:noFill/>
        </p:spPr>
        <p:txBody>
          <a:bodyPr wrap="square">
            <a:spAutoFit/>
          </a:bodyPr>
          <a:lstStyle/>
          <a:p>
            <a:pPr>
              <a:lnSpc>
                <a:spcPts val="1400"/>
              </a:lnSpc>
              <a:tabLst>
                <a:tab pos="18034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NL" sz="1400" dirty="0">
                <a:solidFill>
                  <a:srgbClr val="00368A"/>
                </a:solidFill>
                <a:latin typeface="Arial" panose="020B0604020202020204" pitchFamily="34" charset="0"/>
                <a:cs typeface="Arial" panose="020B0604020202020204" pitchFamily="34" charset="0"/>
              </a:rPr>
              <a:t>Informeren (elkaar op de hoogte houden)</a:t>
            </a:r>
          </a:p>
        </p:txBody>
      </p:sp>
      <p:sp>
        <p:nvSpPr>
          <p:cNvPr id="18" name="Tekstvak 17">
            <a:extLst>
              <a:ext uri="{FF2B5EF4-FFF2-40B4-BE49-F238E27FC236}">
                <a16:creationId xmlns:a16="http://schemas.microsoft.com/office/drawing/2014/main" id="{60C3E67F-3650-4C3B-B750-021CDE64A7BE}"/>
              </a:ext>
            </a:extLst>
          </p:cNvPr>
          <p:cNvSpPr txBox="1"/>
          <p:nvPr/>
        </p:nvSpPr>
        <p:spPr>
          <a:xfrm>
            <a:off x="3325466" y="4612338"/>
            <a:ext cx="3606229" cy="630942"/>
          </a:xfrm>
          <a:prstGeom prst="rect">
            <a:avLst/>
          </a:prstGeom>
          <a:noFill/>
        </p:spPr>
        <p:txBody>
          <a:bodyPr wrap="square">
            <a:spAutoFit/>
          </a:bodyPr>
          <a:lstStyle/>
          <a:p>
            <a:pPr lvl="1">
              <a:lnSpc>
                <a:spcPts val="1400"/>
              </a:lnSpc>
              <a:tabLst>
                <a:tab pos="18034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NL" sz="1400" dirty="0">
                <a:solidFill>
                  <a:srgbClr val="00368A"/>
                </a:solidFill>
                <a:latin typeface="Arial" panose="020B0604020202020204" pitchFamily="34" charset="0"/>
                <a:cs typeface="Arial" panose="020B0604020202020204" pitchFamily="34" charset="0"/>
              </a:rPr>
              <a:t>Afstemmen / coördineren </a:t>
            </a:r>
          </a:p>
          <a:p>
            <a:pPr lvl="1">
              <a:lnSpc>
                <a:spcPts val="1400"/>
              </a:lnSpc>
              <a:tabLst>
                <a:tab pos="18034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NL" sz="1400" dirty="0">
                <a:solidFill>
                  <a:srgbClr val="00368A"/>
                </a:solidFill>
                <a:latin typeface="Arial" panose="020B0604020202020204" pitchFamily="34" charset="0"/>
                <a:cs typeface="Arial" panose="020B0604020202020204" pitchFamily="34" charset="0"/>
              </a:rPr>
              <a:t>(bijv. zorgen dat er geen dubbelingen zijn qua thema’s of activiteiten)</a:t>
            </a:r>
          </a:p>
        </p:txBody>
      </p:sp>
      <p:sp>
        <p:nvSpPr>
          <p:cNvPr id="19" name="Tekstvak 18">
            <a:extLst>
              <a:ext uri="{FF2B5EF4-FFF2-40B4-BE49-F238E27FC236}">
                <a16:creationId xmlns:a16="http://schemas.microsoft.com/office/drawing/2014/main" id="{91A9BEF8-E15E-4C85-B90A-762E1395F4E5}"/>
              </a:ext>
            </a:extLst>
          </p:cNvPr>
          <p:cNvSpPr txBox="1"/>
          <p:nvPr/>
        </p:nvSpPr>
        <p:spPr>
          <a:xfrm>
            <a:off x="3110701" y="3680395"/>
            <a:ext cx="3124135" cy="630942"/>
          </a:xfrm>
          <a:prstGeom prst="rect">
            <a:avLst/>
          </a:prstGeom>
          <a:noFill/>
        </p:spPr>
        <p:txBody>
          <a:bodyPr wrap="square">
            <a:spAutoFit/>
          </a:bodyPr>
          <a:lstStyle/>
          <a:p>
            <a:pPr marL="0" lvl="1">
              <a:lnSpc>
                <a:spcPts val="1400"/>
              </a:lnSpc>
              <a:tabLst>
                <a:tab pos="457200" algn="l"/>
              </a:tabLst>
            </a:pPr>
            <a:r>
              <a:rPr lang="nl-NL" sz="1400" dirty="0">
                <a:solidFill>
                  <a:srgbClr val="00368A"/>
                </a:solidFill>
                <a:latin typeface="Arial" panose="020B0604020202020204" pitchFamily="34" charset="0"/>
                <a:cs typeface="Arial" panose="020B0604020202020204" pitchFamily="34" charset="0"/>
              </a:rPr>
              <a:t>Samenwerken / coöpereren </a:t>
            </a:r>
          </a:p>
          <a:p>
            <a:pPr marL="0" lvl="1">
              <a:lnSpc>
                <a:spcPts val="1400"/>
              </a:lnSpc>
              <a:tabLst>
                <a:tab pos="457200" algn="l"/>
              </a:tabLst>
            </a:pPr>
            <a:r>
              <a:rPr lang="nl-NL" sz="1400" dirty="0">
                <a:solidFill>
                  <a:srgbClr val="00368A"/>
                </a:solidFill>
                <a:latin typeface="Arial" panose="020B0604020202020204" pitchFamily="34" charset="0"/>
                <a:cs typeface="Arial" panose="020B0604020202020204" pitchFamily="34" charset="0"/>
              </a:rPr>
              <a:t>(projectmatig samenwerken op bepaalde thema’s of activiteiten)</a:t>
            </a:r>
          </a:p>
        </p:txBody>
      </p:sp>
      <p:sp>
        <p:nvSpPr>
          <p:cNvPr id="20" name="Tekstvak 19">
            <a:extLst>
              <a:ext uri="{FF2B5EF4-FFF2-40B4-BE49-F238E27FC236}">
                <a16:creationId xmlns:a16="http://schemas.microsoft.com/office/drawing/2014/main" id="{91C327AA-1B72-44A4-B8C2-2FA766B71F78}"/>
              </a:ext>
            </a:extLst>
          </p:cNvPr>
          <p:cNvSpPr txBox="1"/>
          <p:nvPr/>
        </p:nvSpPr>
        <p:spPr>
          <a:xfrm>
            <a:off x="2672472" y="2817865"/>
            <a:ext cx="3423528" cy="630942"/>
          </a:xfrm>
          <a:prstGeom prst="rect">
            <a:avLst/>
          </a:prstGeom>
          <a:noFill/>
        </p:spPr>
        <p:txBody>
          <a:bodyPr wrap="square">
            <a:spAutoFit/>
          </a:bodyPr>
          <a:lstStyle/>
          <a:p>
            <a:pPr>
              <a:lnSpc>
                <a:spcPts val="1400"/>
              </a:lnSpc>
              <a:tabLst>
                <a:tab pos="457200" algn="l"/>
              </a:tabLst>
            </a:pPr>
            <a:r>
              <a:rPr lang="nl-NL" sz="1400" dirty="0">
                <a:solidFill>
                  <a:srgbClr val="00368A"/>
                </a:solidFill>
                <a:latin typeface="Arial" panose="020B0604020202020204" pitchFamily="34" charset="0"/>
                <a:cs typeface="Arial" panose="020B0604020202020204" pitchFamily="34" charset="0"/>
              </a:rPr>
              <a:t>Integreren </a:t>
            </a:r>
          </a:p>
          <a:p>
            <a:pPr>
              <a:lnSpc>
                <a:spcPts val="1400"/>
              </a:lnSpc>
              <a:tabLst>
                <a:tab pos="457200" algn="l"/>
              </a:tabLst>
            </a:pPr>
            <a:r>
              <a:rPr lang="nl-NL" sz="1400" dirty="0">
                <a:solidFill>
                  <a:srgbClr val="00368A"/>
                </a:solidFill>
                <a:latin typeface="Arial" panose="020B0604020202020204" pitchFamily="34" charset="0"/>
                <a:cs typeface="Arial" panose="020B0604020202020204" pitchFamily="34" charset="0"/>
              </a:rPr>
              <a:t>(in elkaar schuiven van overlegtafels, project- of werkgroepen)</a:t>
            </a:r>
          </a:p>
        </p:txBody>
      </p:sp>
      <p:grpSp>
        <p:nvGrpSpPr>
          <p:cNvPr id="21" name="Groep 20">
            <a:extLst>
              <a:ext uri="{FF2B5EF4-FFF2-40B4-BE49-F238E27FC236}">
                <a16:creationId xmlns:a16="http://schemas.microsoft.com/office/drawing/2014/main" id="{588CA405-3961-4164-9973-69DAD362B74E}"/>
              </a:ext>
            </a:extLst>
          </p:cNvPr>
          <p:cNvGrpSpPr/>
          <p:nvPr/>
        </p:nvGrpSpPr>
        <p:grpSpPr>
          <a:xfrm>
            <a:off x="389119" y="2597409"/>
            <a:ext cx="3638036" cy="3352181"/>
            <a:chOff x="872004" y="2234812"/>
            <a:chExt cx="3638036" cy="3352181"/>
          </a:xfrm>
        </p:grpSpPr>
        <p:sp>
          <p:nvSpPr>
            <p:cNvPr id="22" name="Gelijkbenige driehoek 21">
              <a:extLst>
                <a:ext uri="{FF2B5EF4-FFF2-40B4-BE49-F238E27FC236}">
                  <a16:creationId xmlns:a16="http://schemas.microsoft.com/office/drawing/2014/main" id="{4917B5BF-C145-444C-B129-5DF571C9071E}"/>
                </a:ext>
              </a:extLst>
            </p:cNvPr>
            <p:cNvSpPr/>
            <p:nvPr/>
          </p:nvSpPr>
          <p:spPr>
            <a:xfrm>
              <a:off x="882935" y="2270384"/>
              <a:ext cx="3606229" cy="3316609"/>
            </a:xfrm>
            <a:prstGeom prst="triangle">
              <a:avLst/>
            </a:prstGeom>
            <a:solidFill>
              <a:srgbClr val="0036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3" name="Afbeelding 22">
              <a:extLst>
                <a:ext uri="{FF2B5EF4-FFF2-40B4-BE49-F238E27FC236}">
                  <a16:creationId xmlns:a16="http://schemas.microsoft.com/office/drawing/2014/main" id="{237273D2-7220-4036-A770-37721301EB8A}"/>
                </a:ext>
              </a:extLst>
            </p:cNvPr>
            <p:cNvPicPr>
              <a:picLocks noChangeAspect="1"/>
            </p:cNvPicPr>
            <p:nvPr/>
          </p:nvPicPr>
          <p:blipFill rotWithShape="1">
            <a:blip r:embed="rId3"/>
            <a:srcRect b="20698"/>
            <a:stretch/>
          </p:blipFill>
          <p:spPr>
            <a:xfrm>
              <a:off x="872004" y="2248180"/>
              <a:ext cx="3627434" cy="2654249"/>
            </a:xfrm>
            <a:prstGeom prst="rect">
              <a:avLst/>
            </a:prstGeom>
          </p:spPr>
        </p:pic>
        <p:pic>
          <p:nvPicPr>
            <p:cNvPr id="24" name="Afbeelding 23">
              <a:extLst>
                <a:ext uri="{FF2B5EF4-FFF2-40B4-BE49-F238E27FC236}">
                  <a16:creationId xmlns:a16="http://schemas.microsoft.com/office/drawing/2014/main" id="{6EE2CA4D-2FEB-4041-8BC4-74ADBD8BA34F}"/>
                </a:ext>
              </a:extLst>
            </p:cNvPr>
            <p:cNvPicPr>
              <a:picLocks noChangeAspect="1"/>
            </p:cNvPicPr>
            <p:nvPr/>
          </p:nvPicPr>
          <p:blipFill rotWithShape="1">
            <a:blip r:embed="rId4"/>
            <a:srcRect l="292" t="-154" r="-292" b="43924"/>
            <a:stretch/>
          </p:blipFill>
          <p:spPr>
            <a:xfrm>
              <a:off x="882606" y="2234812"/>
              <a:ext cx="3627434" cy="1882031"/>
            </a:xfrm>
            <a:prstGeom prst="rect">
              <a:avLst/>
            </a:prstGeom>
          </p:spPr>
        </p:pic>
        <p:pic>
          <p:nvPicPr>
            <p:cNvPr id="25" name="Afbeelding 24">
              <a:extLst>
                <a:ext uri="{FF2B5EF4-FFF2-40B4-BE49-F238E27FC236}">
                  <a16:creationId xmlns:a16="http://schemas.microsoft.com/office/drawing/2014/main" id="{B75EC3DC-7D82-4B44-A439-C9C8EFC7AD76}"/>
                </a:ext>
              </a:extLst>
            </p:cNvPr>
            <p:cNvPicPr>
              <a:picLocks noChangeAspect="1"/>
            </p:cNvPicPr>
            <p:nvPr/>
          </p:nvPicPr>
          <p:blipFill rotWithShape="1">
            <a:blip r:embed="rId5"/>
            <a:srcRect b="69098"/>
            <a:stretch/>
          </p:blipFill>
          <p:spPr>
            <a:xfrm>
              <a:off x="872332" y="2260110"/>
              <a:ext cx="3627434" cy="1032390"/>
            </a:xfrm>
            <a:prstGeom prst="rect">
              <a:avLst/>
            </a:prstGeom>
          </p:spPr>
        </p:pic>
      </p:grpSp>
      <p:sp>
        <p:nvSpPr>
          <p:cNvPr id="26" name="Tijdelijke aanduiding voor tekst 3">
            <a:extLst>
              <a:ext uri="{FF2B5EF4-FFF2-40B4-BE49-F238E27FC236}">
                <a16:creationId xmlns:a16="http://schemas.microsoft.com/office/drawing/2014/main" id="{668F5D38-667F-4153-907C-0288432D2B7A}"/>
              </a:ext>
            </a:extLst>
          </p:cNvPr>
          <p:cNvSpPr txBox="1">
            <a:spLocks/>
          </p:cNvSpPr>
          <p:nvPr/>
        </p:nvSpPr>
        <p:spPr>
          <a:xfrm>
            <a:off x="696027" y="1691775"/>
            <a:ext cx="5399973" cy="318185"/>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None/>
              <a:defRPr sz="1500" kern="1200">
                <a:solidFill>
                  <a:schemeClr val="accent3"/>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Mate van samenwerkingsintensiteit</a:t>
            </a:r>
          </a:p>
        </p:txBody>
      </p:sp>
      <p:sp>
        <p:nvSpPr>
          <p:cNvPr id="28" name="Tijdelijke aanduiding voor tekst 3">
            <a:extLst>
              <a:ext uri="{FF2B5EF4-FFF2-40B4-BE49-F238E27FC236}">
                <a16:creationId xmlns:a16="http://schemas.microsoft.com/office/drawing/2014/main" id="{A56D6FB3-4F1B-4CF0-8929-62B41C886FF1}"/>
              </a:ext>
            </a:extLst>
          </p:cNvPr>
          <p:cNvSpPr txBox="1">
            <a:spLocks/>
          </p:cNvSpPr>
          <p:nvPr/>
        </p:nvSpPr>
        <p:spPr>
          <a:xfrm>
            <a:off x="6234836" y="1702649"/>
            <a:ext cx="5399973" cy="318185"/>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None/>
              <a:defRPr sz="1500" kern="1200">
                <a:solidFill>
                  <a:schemeClr val="accent3"/>
                </a:solidFill>
                <a:latin typeface="+mn-lt"/>
                <a:ea typeface="+mn-ea"/>
                <a:cs typeface="+mn-cs"/>
              </a:defRPr>
            </a:lvl1pPr>
            <a:lvl2pPr marL="541338" indent="-274638"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08038" indent="-2667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3pPr>
            <a:lvl4pPr marL="1074738" indent="-2667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341438" indent="-2667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Organisatieniveau van de samenwerking</a:t>
            </a:r>
          </a:p>
        </p:txBody>
      </p:sp>
      <p:sp>
        <p:nvSpPr>
          <p:cNvPr id="29" name="Tijdelijke aanduiding voor tekst 2">
            <a:extLst>
              <a:ext uri="{FF2B5EF4-FFF2-40B4-BE49-F238E27FC236}">
                <a16:creationId xmlns:a16="http://schemas.microsoft.com/office/drawing/2014/main" id="{8456B8A0-FBC8-40DE-B496-3992389252C1}"/>
              </a:ext>
            </a:extLst>
          </p:cNvPr>
          <p:cNvSpPr>
            <a:spLocks noGrp="1"/>
          </p:cNvSpPr>
          <p:nvPr>
            <p:ph type="body" sz="quarter" idx="13"/>
          </p:nvPr>
        </p:nvSpPr>
        <p:spPr>
          <a:xfrm>
            <a:off x="6737806" y="2817865"/>
            <a:ext cx="4861718" cy="2906829"/>
          </a:xfrm>
        </p:spPr>
        <p:txBody>
          <a:bodyPr>
            <a:normAutofit/>
          </a:bodyPr>
          <a:lstStyle/>
          <a:p>
            <a:r>
              <a:rPr lang="nl-NL" sz="1400" dirty="0">
                <a:solidFill>
                  <a:srgbClr val="00368A"/>
                </a:solidFill>
                <a:latin typeface="Arial" panose="020B0604020202020204" pitchFamily="34" charset="0"/>
                <a:cs typeface="Arial" panose="020B0604020202020204" pitchFamily="34" charset="0"/>
              </a:rPr>
              <a:t>Niveau: </a:t>
            </a:r>
          </a:p>
          <a:p>
            <a:pPr lvl="1"/>
            <a:r>
              <a:rPr lang="nl-NL" sz="1400" dirty="0">
                <a:solidFill>
                  <a:srgbClr val="00368A"/>
                </a:solidFill>
                <a:latin typeface="Arial" panose="020B0604020202020204" pitchFamily="34" charset="0"/>
                <a:cs typeface="Arial" panose="020B0604020202020204" pitchFamily="34" charset="0"/>
              </a:rPr>
              <a:t>Bestuurlijk (bestuurders)</a:t>
            </a:r>
          </a:p>
          <a:p>
            <a:pPr lvl="1"/>
            <a:r>
              <a:rPr lang="nl-NL" sz="1400" dirty="0">
                <a:solidFill>
                  <a:srgbClr val="00368A"/>
                </a:solidFill>
                <a:latin typeface="Arial" panose="020B0604020202020204" pitchFamily="34" charset="0"/>
                <a:cs typeface="Arial" panose="020B0604020202020204" pitchFamily="34" charset="0"/>
              </a:rPr>
              <a:t>Tactisch (projectleiders)</a:t>
            </a:r>
          </a:p>
          <a:p>
            <a:pPr lvl="1"/>
            <a:r>
              <a:rPr lang="nl-NL" sz="1400" dirty="0">
                <a:solidFill>
                  <a:srgbClr val="00368A"/>
                </a:solidFill>
                <a:latin typeface="Arial" panose="020B0604020202020204" pitchFamily="34" charset="0"/>
                <a:cs typeface="Arial" panose="020B0604020202020204" pitchFamily="34" charset="0"/>
              </a:rPr>
              <a:t>Operationeel (projectmedewerkers)</a:t>
            </a:r>
          </a:p>
          <a:p>
            <a:pPr lvl="1"/>
            <a:endParaRPr lang="nl-NL" sz="1400" dirty="0">
              <a:solidFill>
                <a:srgbClr val="00368A"/>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64027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B43A52-F644-448A-8F94-42208C4E80ED}"/>
              </a:ext>
            </a:extLst>
          </p:cNvPr>
          <p:cNvSpPr>
            <a:spLocks noGrp="1"/>
          </p:cNvSpPr>
          <p:nvPr>
            <p:ph type="title"/>
            <p:custDataLst>
              <p:tags r:id="rId2"/>
            </p:custDataLst>
          </p:nvPr>
        </p:nvSpPr>
        <p:spPr>
          <a:xfrm>
            <a:off x="695325" y="4012870"/>
            <a:ext cx="10321315" cy="1373739"/>
          </a:xfrm>
        </p:spPr>
        <p:txBody>
          <a:bodyPr>
            <a:normAutofit/>
          </a:bodyPr>
          <a:lstStyle/>
          <a:p>
            <a:r>
              <a:rPr lang="nl-NL" dirty="0"/>
              <a:t>Toekomstscenario’s breed</a:t>
            </a:r>
          </a:p>
        </p:txBody>
      </p:sp>
      <p:sp>
        <p:nvSpPr>
          <p:cNvPr id="4" name="Tijdelijke aanduiding voor datum 3">
            <a:extLst>
              <a:ext uri="{FF2B5EF4-FFF2-40B4-BE49-F238E27FC236}">
                <a16:creationId xmlns:a16="http://schemas.microsoft.com/office/drawing/2014/main" id="{90156023-F11B-410E-A7A5-1EC82D6E2537}"/>
              </a:ext>
            </a:extLst>
          </p:cNvPr>
          <p:cNvSpPr>
            <a:spLocks noGrp="1"/>
          </p:cNvSpPr>
          <p:nvPr>
            <p:ph type="dt" sz="half" idx="10"/>
          </p:nvPr>
        </p:nvSpPr>
        <p:spPr>
          <a:xfrm>
            <a:off x="180003" y="6537039"/>
            <a:ext cx="995359" cy="216000"/>
          </a:xfrm>
        </p:spPr>
        <p:txBody>
          <a:bodyPr/>
          <a:lstStyle/>
          <a:p>
            <a:fld id="{A40C89D6-0EB6-462A-AFB2-24D497A4275D}" type="datetime1">
              <a:rPr lang="nl-NL" smtClean="0"/>
              <a:pPr/>
              <a:t>28-5-2021</a:t>
            </a:fld>
            <a:endParaRPr lang="nl-NL" dirty="0"/>
          </a:p>
        </p:txBody>
      </p:sp>
      <p:sp>
        <p:nvSpPr>
          <p:cNvPr id="5" name="Tijdelijke aanduiding voor dianummer 4">
            <a:extLst>
              <a:ext uri="{FF2B5EF4-FFF2-40B4-BE49-F238E27FC236}">
                <a16:creationId xmlns:a16="http://schemas.microsoft.com/office/drawing/2014/main" id="{BE9B0345-B3B1-489C-B8B9-978DFC606702}"/>
              </a:ext>
            </a:extLst>
          </p:cNvPr>
          <p:cNvSpPr>
            <a:spLocks noGrp="1"/>
          </p:cNvSpPr>
          <p:nvPr>
            <p:ph type="sldNum" sz="quarter" idx="12"/>
          </p:nvPr>
        </p:nvSpPr>
        <p:spPr>
          <a:xfrm>
            <a:off x="11016640" y="6537039"/>
            <a:ext cx="995360" cy="216000"/>
          </a:xfrm>
        </p:spPr>
        <p:txBody>
          <a:bodyPr/>
          <a:lstStyle/>
          <a:p>
            <a:fld id="{5610836C-8171-42F2-BE51-191147BFC492}" type="slidenum">
              <a:rPr lang="nl-NL" smtClean="0"/>
              <a:pPr/>
              <a:t>7</a:t>
            </a:fld>
            <a:endParaRPr lang="nl-NL" dirty="0"/>
          </a:p>
        </p:txBody>
      </p:sp>
      <p:sp>
        <p:nvSpPr>
          <p:cNvPr id="11" name="Tijdelijke aanduiding voor tekst 10">
            <a:extLst>
              <a:ext uri="{FF2B5EF4-FFF2-40B4-BE49-F238E27FC236}">
                <a16:creationId xmlns:a16="http://schemas.microsoft.com/office/drawing/2014/main" id="{B714CB6B-0CAD-4FCF-B51F-BFB208E9FB64}"/>
              </a:ext>
            </a:extLst>
          </p:cNvPr>
          <p:cNvSpPr>
            <a:spLocks noGrp="1"/>
          </p:cNvSpPr>
          <p:nvPr>
            <p:ph type="body" sz="quarter" idx="18"/>
          </p:nvPr>
        </p:nvSpPr>
        <p:spPr/>
        <p:txBody>
          <a:bodyPr/>
          <a:lstStyle/>
          <a:p>
            <a:r>
              <a:rPr lang="nl-NL" dirty="0"/>
              <a:t>2</a:t>
            </a:r>
          </a:p>
        </p:txBody>
      </p:sp>
      <p:sp>
        <p:nvSpPr>
          <p:cNvPr id="3" name="Tijdelijke aanduiding voor tekst 2">
            <a:extLst>
              <a:ext uri="{FF2B5EF4-FFF2-40B4-BE49-F238E27FC236}">
                <a16:creationId xmlns:a16="http://schemas.microsoft.com/office/drawing/2014/main" id="{09D22D2B-2CE7-409B-8742-C760BEF2E7A0}"/>
              </a:ext>
            </a:extLst>
          </p:cNvPr>
          <p:cNvSpPr>
            <a:spLocks noGrp="1"/>
          </p:cNvSpPr>
          <p:nvPr>
            <p:ph type="body" sz="quarter" idx="17"/>
          </p:nvPr>
        </p:nvSpPr>
        <p:spPr/>
        <p:txBody>
          <a:bodyPr>
            <a:normAutofit fontScale="92500" lnSpcReduction="10000"/>
          </a:bodyPr>
          <a:lstStyle/>
          <a:p>
            <a:r>
              <a:rPr lang="nl-NL" dirty="0"/>
              <a:t>Scenario’s voor het ‘totale’ Leidse speelveld</a:t>
            </a:r>
          </a:p>
        </p:txBody>
      </p:sp>
    </p:spTree>
    <p:custDataLst>
      <p:tags r:id="rId1"/>
    </p:custDataLst>
    <p:extLst>
      <p:ext uri="{BB962C8B-B14F-4D97-AF65-F5344CB8AC3E}">
        <p14:creationId xmlns:p14="http://schemas.microsoft.com/office/powerpoint/2010/main" val="2472328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3BBE05E-A3A4-421F-819D-55E77F3B867D}"/>
              </a:ext>
            </a:extLst>
          </p:cNvPr>
          <p:cNvSpPr>
            <a:spLocks noGrp="1"/>
          </p:cNvSpPr>
          <p:nvPr>
            <p:ph type="title"/>
            <p:custDataLst>
              <p:tags r:id="rId2"/>
            </p:custDataLst>
          </p:nvPr>
        </p:nvSpPr>
        <p:spPr/>
        <p:txBody>
          <a:bodyPr/>
          <a:lstStyle/>
          <a:p>
            <a:r>
              <a:rPr lang="nl-NL" dirty="0"/>
              <a:t>De scenario’s op hoofdlijnen</a:t>
            </a:r>
          </a:p>
        </p:txBody>
      </p:sp>
      <p:sp>
        <p:nvSpPr>
          <p:cNvPr id="10" name="Tijdelijke aanduiding voor tekst 9">
            <a:extLst>
              <a:ext uri="{FF2B5EF4-FFF2-40B4-BE49-F238E27FC236}">
                <a16:creationId xmlns:a16="http://schemas.microsoft.com/office/drawing/2014/main" id="{BA491026-C5D1-42A2-988B-2058A6E6A19E}"/>
              </a:ext>
            </a:extLst>
          </p:cNvPr>
          <p:cNvSpPr>
            <a:spLocks noGrp="1"/>
          </p:cNvSpPr>
          <p:nvPr>
            <p:ph type="body" sz="quarter" idx="13"/>
          </p:nvPr>
        </p:nvSpPr>
        <p:spPr/>
        <p:txBody>
          <a:bodyPr>
            <a:normAutofit/>
          </a:bodyPr>
          <a:lstStyle/>
          <a:p>
            <a:r>
              <a:rPr lang="nl-NL" sz="1400" dirty="0"/>
              <a:t>Nul-scenario: huidige samenwerking en samenhang binnen het Leidse speelveld behouden</a:t>
            </a:r>
          </a:p>
          <a:p>
            <a:r>
              <a:rPr lang="nl-NL" sz="1400" dirty="0"/>
              <a:t>Scenario 1: structureel afstemmen en periodiek breed bestuurlijk overleg</a:t>
            </a:r>
          </a:p>
          <a:p>
            <a:r>
              <a:rPr lang="nl-NL" sz="1400" dirty="0"/>
              <a:t>Scenario 2: intensieve samenwerking op alle niveaus</a:t>
            </a:r>
          </a:p>
          <a:p>
            <a:r>
              <a:rPr lang="nl-NL" sz="1400" dirty="0"/>
              <a:t>Scenario 3: volledige integratie</a:t>
            </a:r>
          </a:p>
        </p:txBody>
      </p:sp>
      <p:sp>
        <p:nvSpPr>
          <p:cNvPr id="11" name="Tijdelijke aanduiding voor tekst 10">
            <a:extLst>
              <a:ext uri="{FF2B5EF4-FFF2-40B4-BE49-F238E27FC236}">
                <a16:creationId xmlns:a16="http://schemas.microsoft.com/office/drawing/2014/main" id="{02F42415-7210-44CE-8950-8EB1EE295689}"/>
              </a:ext>
            </a:extLst>
          </p:cNvPr>
          <p:cNvSpPr>
            <a:spLocks noGrp="1"/>
          </p:cNvSpPr>
          <p:nvPr>
            <p:ph type="body" sz="quarter" idx="17"/>
          </p:nvPr>
        </p:nvSpPr>
        <p:spPr/>
        <p:txBody>
          <a:bodyPr/>
          <a:lstStyle/>
          <a:p>
            <a:r>
              <a:rPr lang="nl-NL" dirty="0"/>
              <a:t>Voor het Leidse speelveld als geheel</a:t>
            </a:r>
          </a:p>
        </p:txBody>
      </p:sp>
      <p:sp>
        <p:nvSpPr>
          <p:cNvPr id="5" name="Tijdelijke aanduiding voor datum 4">
            <a:extLst>
              <a:ext uri="{FF2B5EF4-FFF2-40B4-BE49-F238E27FC236}">
                <a16:creationId xmlns:a16="http://schemas.microsoft.com/office/drawing/2014/main" id="{0C6665AF-0E53-41AC-8A9C-757F181EAE2A}"/>
              </a:ext>
            </a:extLst>
          </p:cNvPr>
          <p:cNvSpPr>
            <a:spLocks noGrp="1"/>
          </p:cNvSpPr>
          <p:nvPr>
            <p:ph type="dt" sz="half" idx="18"/>
          </p:nvPr>
        </p:nvSpPr>
        <p:spPr>
          <a:xfrm>
            <a:off x="180000" y="6537039"/>
            <a:ext cx="995359" cy="216000"/>
          </a:xfrm>
        </p:spPr>
        <p:txBody>
          <a:bodyPr/>
          <a:lstStyle/>
          <a:p>
            <a:fld id="{174A2EED-3354-42A3-A064-F60BDFCCA27B}"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AA74DFF3-5E90-4ADC-B8BB-23DC41279CBD}"/>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8</a:t>
            </a:fld>
            <a:endParaRPr lang="nl-NL" dirty="0"/>
          </a:p>
        </p:txBody>
      </p:sp>
    </p:spTree>
    <p:custDataLst>
      <p:tags r:id="rId1"/>
    </p:custDataLst>
    <p:extLst>
      <p:ext uri="{BB962C8B-B14F-4D97-AF65-F5344CB8AC3E}">
        <p14:creationId xmlns:p14="http://schemas.microsoft.com/office/powerpoint/2010/main" val="370958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D6903E2A-6A37-474E-890B-DC41B2247DDC}"/>
              </a:ext>
            </a:extLst>
          </p:cNvPr>
          <p:cNvSpPr>
            <a:spLocks noGrp="1"/>
          </p:cNvSpPr>
          <p:nvPr>
            <p:ph type="title"/>
            <p:custDataLst>
              <p:tags r:id="rId2"/>
            </p:custDataLst>
          </p:nvPr>
        </p:nvSpPr>
        <p:spPr>
          <a:xfrm>
            <a:off x="696027" y="1159577"/>
            <a:ext cx="8787020" cy="898700"/>
          </a:xfrm>
        </p:spPr>
        <p:txBody>
          <a:bodyPr/>
          <a:lstStyle/>
          <a:p>
            <a:r>
              <a:rPr lang="nl-NL" dirty="0"/>
              <a:t>De scenario’s op hoofdlijnen</a:t>
            </a:r>
          </a:p>
        </p:txBody>
      </p:sp>
      <p:sp>
        <p:nvSpPr>
          <p:cNvPr id="13" name="Tijdelijke aanduiding voor tekst 12">
            <a:extLst>
              <a:ext uri="{FF2B5EF4-FFF2-40B4-BE49-F238E27FC236}">
                <a16:creationId xmlns:a16="http://schemas.microsoft.com/office/drawing/2014/main" id="{0066EEAE-AA72-406C-89DE-890F70463120}"/>
              </a:ext>
            </a:extLst>
          </p:cNvPr>
          <p:cNvSpPr>
            <a:spLocks noGrp="1"/>
          </p:cNvSpPr>
          <p:nvPr>
            <p:ph type="body" sz="quarter" idx="13"/>
          </p:nvPr>
        </p:nvSpPr>
        <p:spPr/>
        <p:txBody>
          <a:bodyPr/>
          <a:lstStyle/>
          <a:p>
            <a:r>
              <a:rPr lang="nl-NL" sz="1400" dirty="0"/>
              <a:t>Nul-scenario: huidige samenwerking en samenhang binnen het Leidse speelveld behouden</a:t>
            </a:r>
          </a:p>
          <a:p>
            <a:r>
              <a:rPr lang="nl-NL" sz="1400" dirty="0"/>
              <a:t>Scenario 1: structureel afstemmen en periodiek breed bestuurlijk overleg</a:t>
            </a:r>
          </a:p>
          <a:p>
            <a:r>
              <a:rPr lang="nl-NL" sz="1400" dirty="0"/>
              <a:t>Scenario 2: intensieve samenwerking op alle niveaus en bestuurlijke integratie</a:t>
            </a:r>
          </a:p>
          <a:p>
            <a:r>
              <a:rPr lang="nl-NL" sz="1400" dirty="0"/>
              <a:t>Scenario 3: volledige integratie op alle niveaus</a:t>
            </a:r>
          </a:p>
          <a:p>
            <a:endParaRPr lang="nl-NL" dirty="0"/>
          </a:p>
        </p:txBody>
      </p:sp>
      <p:sp>
        <p:nvSpPr>
          <p:cNvPr id="14" name="Tijdelijke aanduiding voor tekst 13">
            <a:extLst>
              <a:ext uri="{FF2B5EF4-FFF2-40B4-BE49-F238E27FC236}">
                <a16:creationId xmlns:a16="http://schemas.microsoft.com/office/drawing/2014/main" id="{0BAAE3FA-FD07-41EA-BB61-F26DFBAF6E83}"/>
              </a:ext>
            </a:extLst>
          </p:cNvPr>
          <p:cNvSpPr>
            <a:spLocks noGrp="1"/>
          </p:cNvSpPr>
          <p:nvPr>
            <p:ph type="body" sz="quarter" idx="17"/>
          </p:nvPr>
        </p:nvSpPr>
        <p:spPr/>
        <p:txBody>
          <a:bodyPr/>
          <a:lstStyle/>
          <a:p>
            <a:r>
              <a:rPr lang="nl-NL" dirty="0"/>
              <a:t>Voor het Leidse speelveld als geheel</a:t>
            </a:r>
          </a:p>
          <a:p>
            <a:endParaRPr lang="nl-NL" dirty="0"/>
          </a:p>
        </p:txBody>
      </p:sp>
      <p:sp>
        <p:nvSpPr>
          <p:cNvPr id="5" name="Tijdelijke aanduiding voor datum 4">
            <a:extLst>
              <a:ext uri="{FF2B5EF4-FFF2-40B4-BE49-F238E27FC236}">
                <a16:creationId xmlns:a16="http://schemas.microsoft.com/office/drawing/2014/main" id="{C01E4774-1A0F-487F-8E9C-EA428700D645}"/>
              </a:ext>
            </a:extLst>
          </p:cNvPr>
          <p:cNvSpPr>
            <a:spLocks noGrp="1"/>
          </p:cNvSpPr>
          <p:nvPr>
            <p:ph type="dt" sz="half" idx="18"/>
          </p:nvPr>
        </p:nvSpPr>
        <p:spPr>
          <a:xfrm>
            <a:off x="180000" y="6537039"/>
            <a:ext cx="995359" cy="216000"/>
          </a:xfrm>
        </p:spPr>
        <p:txBody>
          <a:bodyPr/>
          <a:lstStyle/>
          <a:p>
            <a:fld id="{D9901F11-2858-44B7-AE45-8AD4E8F348C4}" type="datetime1">
              <a:rPr lang="nl-NL" smtClean="0"/>
              <a:pPr/>
              <a:t>28-5-2021</a:t>
            </a:fld>
            <a:endParaRPr lang="nl-NL" dirty="0"/>
          </a:p>
        </p:txBody>
      </p:sp>
      <p:sp>
        <p:nvSpPr>
          <p:cNvPr id="6" name="Tijdelijke aanduiding voor dianummer 5">
            <a:extLst>
              <a:ext uri="{FF2B5EF4-FFF2-40B4-BE49-F238E27FC236}">
                <a16:creationId xmlns:a16="http://schemas.microsoft.com/office/drawing/2014/main" id="{65D7BD08-6E7A-4844-9186-A3A7658E3541}"/>
              </a:ext>
            </a:extLst>
          </p:cNvPr>
          <p:cNvSpPr>
            <a:spLocks noGrp="1"/>
          </p:cNvSpPr>
          <p:nvPr>
            <p:ph type="sldNum" sz="quarter" idx="20"/>
          </p:nvPr>
        </p:nvSpPr>
        <p:spPr>
          <a:xfrm>
            <a:off x="11016640" y="6537039"/>
            <a:ext cx="995360" cy="216000"/>
          </a:xfrm>
        </p:spPr>
        <p:txBody>
          <a:bodyPr/>
          <a:lstStyle/>
          <a:p>
            <a:fld id="{5610836C-8171-42F2-BE51-191147BFC492}" type="slidenum">
              <a:rPr lang="nl-NL" smtClean="0"/>
              <a:pPr/>
              <a:t>9</a:t>
            </a:fld>
            <a:endParaRPr lang="nl-NL" dirty="0"/>
          </a:p>
        </p:txBody>
      </p:sp>
      <p:sp>
        <p:nvSpPr>
          <p:cNvPr id="15" name="Tijdelijke aanduiding voor tekst 14">
            <a:extLst>
              <a:ext uri="{FF2B5EF4-FFF2-40B4-BE49-F238E27FC236}">
                <a16:creationId xmlns:a16="http://schemas.microsoft.com/office/drawing/2014/main" id="{66C3A1B9-8523-4759-9FB3-4BF7B13D8BA8}"/>
              </a:ext>
            </a:extLst>
          </p:cNvPr>
          <p:cNvSpPr>
            <a:spLocks noGrp="1"/>
          </p:cNvSpPr>
          <p:nvPr>
            <p:ph type="body" sz="quarter" idx="21"/>
          </p:nvPr>
        </p:nvSpPr>
        <p:spPr/>
        <p:txBody>
          <a:bodyPr/>
          <a:lstStyle/>
          <a:p>
            <a:r>
              <a:rPr lang="nl-NL" sz="1400" dirty="0">
                <a:latin typeface="Calibri" panose="020F0502020204030204" pitchFamily="34" charset="0"/>
                <a:cs typeface="Calibri" panose="020F0502020204030204" pitchFamily="34" charset="0"/>
              </a:rPr>
              <a:t>Beschrijving van het scenario</a:t>
            </a:r>
          </a:p>
          <a:p>
            <a:r>
              <a:rPr lang="nl-NL" sz="1400" dirty="0">
                <a:latin typeface="Calibri" panose="020F0502020204030204" pitchFamily="34" charset="0"/>
                <a:cs typeface="Calibri" panose="020F0502020204030204" pitchFamily="34" charset="0"/>
              </a:rPr>
              <a:t>Doel: Welk ‘probleem’ lost dit scenario op?</a:t>
            </a:r>
          </a:p>
          <a:p>
            <a:r>
              <a:rPr lang="nl-NL" sz="1400" dirty="0">
                <a:latin typeface="Calibri" panose="020F0502020204030204" pitchFamily="34" charset="0"/>
                <a:cs typeface="Calibri" panose="020F0502020204030204" pitchFamily="34" charset="0"/>
              </a:rPr>
              <a:t>Wie zijn erbij betrokken?</a:t>
            </a:r>
          </a:p>
          <a:p>
            <a:r>
              <a:rPr lang="nl-NL" sz="1400" dirty="0" err="1">
                <a:latin typeface="Calibri" panose="020F0502020204030204" pitchFamily="34" charset="0"/>
                <a:cs typeface="Calibri" panose="020F0502020204030204" pitchFamily="34" charset="0"/>
              </a:rPr>
              <a:t>Governance</a:t>
            </a:r>
            <a:r>
              <a:rPr lang="nl-NL" sz="1400" dirty="0">
                <a:latin typeface="Calibri" panose="020F0502020204030204" pitchFamily="34" charset="0"/>
                <a:cs typeface="Calibri" panose="020F0502020204030204" pitchFamily="34" charset="0"/>
              </a:rPr>
              <a:t>: Welke spelregels, afspraken en organisatorische principes </a:t>
            </a:r>
          </a:p>
          <a:p>
            <a:r>
              <a:rPr lang="nl-NL" sz="1400" dirty="0">
                <a:latin typeface="Calibri" panose="020F0502020204030204" pitchFamily="34" charset="0"/>
                <a:cs typeface="Calibri" panose="020F0502020204030204" pitchFamily="34" charset="0"/>
              </a:rPr>
              <a:t>Financiën: Wat is de impact op financiën?</a:t>
            </a:r>
          </a:p>
          <a:p>
            <a:r>
              <a:rPr lang="nl-NL" sz="1400" dirty="0">
                <a:latin typeface="Calibri" panose="020F0502020204030204" pitchFamily="34" charset="0"/>
                <a:cs typeface="Calibri" panose="020F0502020204030204" pitchFamily="34" charset="0"/>
              </a:rPr>
              <a:t>Impact: Hoeveel voeten heeft dit scenario in aarde om te realiseren?</a:t>
            </a:r>
          </a:p>
          <a:p>
            <a:pPr marL="0" indent="0">
              <a:buNone/>
            </a:pPr>
            <a:endParaRPr lang="nl-NL" dirty="0"/>
          </a:p>
        </p:txBody>
      </p:sp>
      <p:sp>
        <p:nvSpPr>
          <p:cNvPr id="16" name="Tijdelijke aanduiding voor tekst 15">
            <a:extLst>
              <a:ext uri="{FF2B5EF4-FFF2-40B4-BE49-F238E27FC236}">
                <a16:creationId xmlns:a16="http://schemas.microsoft.com/office/drawing/2014/main" id="{28B1B09D-2585-4CD6-A426-14CE7F09E1EB}"/>
              </a:ext>
            </a:extLst>
          </p:cNvPr>
          <p:cNvSpPr>
            <a:spLocks noGrp="1"/>
          </p:cNvSpPr>
          <p:nvPr>
            <p:ph type="body" sz="quarter" idx="22"/>
          </p:nvPr>
        </p:nvSpPr>
        <p:spPr/>
        <p:txBody>
          <a:bodyPr/>
          <a:lstStyle/>
          <a:p>
            <a:r>
              <a:rPr lang="nl-NL" dirty="0"/>
              <a:t>Uitwerking van de scenario’s</a:t>
            </a:r>
          </a:p>
        </p:txBody>
      </p:sp>
    </p:spTree>
    <p:custDataLst>
      <p:tags r:id="rId1"/>
    </p:custDataLst>
    <p:extLst>
      <p:ext uri="{BB962C8B-B14F-4D97-AF65-F5344CB8AC3E}">
        <p14:creationId xmlns:p14="http://schemas.microsoft.com/office/powerpoint/2010/main" val="22276488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SCRIPTION" val="nl_NL,Logo slide wit:en_GB,Logo slide white:"/>
  <p:tag name="CATEGORY" val="0"/>
  <p:tag name="SUBCATEGORY" val="0"/>
</p:tagLst>
</file>

<file path=ppt/tags/tag10.xml><?xml version="1.0" encoding="utf-8"?>
<p:tagLst xmlns:a="http://schemas.openxmlformats.org/drawingml/2006/main" xmlns:r="http://schemas.openxmlformats.org/officeDocument/2006/relationships" xmlns:p="http://schemas.openxmlformats.org/presentationml/2006/main">
  <p:tag name="TOCLEVEL" val="2"/>
</p:tagLst>
</file>

<file path=ppt/tags/tag11.xml><?xml version="1.0" encoding="utf-8"?>
<p:tagLst xmlns:a="http://schemas.openxmlformats.org/drawingml/2006/main" xmlns:r="http://schemas.openxmlformats.org/officeDocument/2006/relationships" xmlns:p="http://schemas.openxmlformats.org/presentationml/2006/main">
  <p:tag name="DESCRIPTION" val="nl_NL,Tekst + Tekst - Grey:en_GB,Text + Text - Grey:"/>
  <p:tag name="CATEGORY" val="0"/>
  <p:tag name="SUBCATEGORY" val="3"/>
</p:tagLst>
</file>

<file path=ppt/tags/tag12.xml><?xml version="1.0" encoding="utf-8"?>
<p:tagLst xmlns:a="http://schemas.openxmlformats.org/drawingml/2006/main" xmlns:r="http://schemas.openxmlformats.org/officeDocument/2006/relationships" xmlns:p="http://schemas.openxmlformats.org/presentationml/2006/main">
  <p:tag name="TOCLEVEL" val="2"/>
</p:tagLst>
</file>

<file path=ppt/tags/tag13.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14.xml><?xml version="1.0" encoding="utf-8"?>
<p:tagLst xmlns:a="http://schemas.openxmlformats.org/drawingml/2006/main" xmlns:r="http://schemas.openxmlformats.org/officeDocument/2006/relationships" xmlns:p="http://schemas.openxmlformats.org/presentationml/2006/main">
  <p:tag name="TOCLEVEL" val="2"/>
</p:tagLst>
</file>

<file path=ppt/tags/tag15.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16.xml><?xml version="1.0" encoding="utf-8"?>
<p:tagLst xmlns:a="http://schemas.openxmlformats.org/drawingml/2006/main" xmlns:r="http://schemas.openxmlformats.org/officeDocument/2006/relationships" xmlns:p="http://schemas.openxmlformats.org/presentationml/2006/main">
  <p:tag name="TOCLEVEL" val="2"/>
</p:tagLst>
</file>

<file path=ppt/tags/tag17.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18.xml><?xml version="1.0" encoding="utf-8"?>
<p:tagLst xmlns:a="http://schemas.openxmlformats.org/drawingml/2006/main" xmlns:r="http://schemas.openxmlformats.org/officeDocument/2006/relationships" xmlns:p="http://schemas.openxmlformats.org/presentationml/2006/main">
  <p:tag name="TOCLEVEL" val="2"/>
</p:tagLst>
</file>

<file path=ppt/tags/tag19.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2.xml><?xml version="1.0" encoding="utf-8"?>
<p:tagLst xmlns:a="http://schemas.openxmlformats.org/drawingml/2006/main" xmlns:r="http://schemas.openxmlformats.org/officeDocument/2006/relationships" xmlns:p="http://schemas.openxmlformats.org/presentationml/2006/main">
  <p:tag name="DESCRIPTION" val="nl_NL,Hoofdstuk - Verloop:en_GB,Chapter - Gradient:"/>
  <p:tag name="CATEGORY" val="0"/>
  <p:tag name="SUBCATEGORY" val="4"/>
</p:tagLst>
</file>

<file path=ppt/tags/tag20.xml><?xml version="1.0" encoding="utf-8"?>
<p:tagLst xmlns:a="http://schemas.openxmlformats.org/drawingml/2006/main" xmlns:r="http://schemas.openxmlformats.org/officeDocument/2006/relationships" xmlns:p="http://schemas.openxmlformats.org/presentationml/2006/main">
  <p:tag name="TOCLEVEL" val="2"/>
</p:tagLst>
</file>

<file path=ppt/tags/tag21.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22.xml><?xml version="1.0" encoding="utf-8"?>
<p:tagLst xmlns:a="http://schemas.openxmlformats.org/drawingml/2006/main" xmlns:r="http://schemas.openxmlformats.org/officeDocument/2006/relationships" xmlns:p="http://schemas.openxmlformats.org/presentationml/2006/main">
  <p:tag name="TOCLEVEL" val="2"/>
</p:tagLst>
</file>

<file path=ppt/tags/tag23.xml><?xml version="1.0" encoding="utf-8"?>
<p:tagLst xmlns:a="http://schemas.openxmlformats.org/drawingml/2006/main" xmlns:r="http://schemas.openxmlformats.org/officeDocument/2006/relationships" xmlns:p="http://schemas.openxmlformats.org/presentationml/2006/main">
  <p:tag name="DESCRIPTION" val="nl_NL,Hoofdstuk - Verloop:en_GB,Chapter - Gradient:"/>
  <p:tag name="CATEGORY" val="0"/>
  <p:tag name="SUBCATEGORY" val="4"/>
</p:tagLst>
</file>

<file path=ppt/tags/tag24.xml><?xml version="1.0" encoding="utf-8"?>
<p:tagLst xmlns:a="http://schemas.openxmlformats.org/drawingml/2006/main" xmlns:r="http://schemas.openxmlformats.org/officeDocument/2006/relationships" xmlns:p="http://schemas.openxmlformats.org/presentationml/2006/main">
  <p:tag name="TOCLEVEL" val="1"/>
</p:tagLst>
</file>

<file path=ppt/tags/tag25.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26.xml><?xml version="1.0" encoding="utf-8"?>
<p:tagLst xmlns:a="http://schemas.openxmlformats.org/drawingml/2006/main" xmlns:r="http://schemas.openxmlformats.org/officeDocument/2006/relationships" xmlns:p="http://schemas.openxmlformats.org/presentationml/2006/main">
  <p:tag name="TOCLEVEL" val="2"/>
</p:tagLst>
</file>

<file path=ppt/tags/tag27.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28.xml><?xml version="1.0" encoding="utf-8"?>
<p:tagLst xmlns:a="http://schemas.openxmlformats.org/drawingml/2006/main" xmlns:r="http://schemas.openxmlformats.org/officeDocument/2006/relationships" xmlns:p="http://schemas.openxmlformats.org/presentationml/2006/main">
  <p:tag name="TOCLEVEL" val="2"/>
</p:tagLst>
</file>

<file path=ppt/tags/tag29.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3.xml><?xml version="1.0" encoding="utf-8"?>
<p:tagLst xmlns:a="http://schemas.openxmlformats.org/drawingml/2006/main" xmlns:r="http://schemas.openxmlformats.org/officeDocument/2006/relationships" xmlns:p="http://schemas.openxmlformats.org/presentationml/2006/main">
  <p:tag name="TOCLEVEL" val="1"/>
</p:tagLst>
</file>

<file path=ppt/tags/tag30.xml><?xml version="1.0" encoding="utf-8"?>
<p:tagLst xmlns:a="http://schemas.openxmlformats.org/drawingml/2006/main" xmlns:r="http://schemas.openxmlformats.org/officeDocument/2006/relationships" xmlns:p="http://schemas.openxmlformats.org/presentationml/2006/main">
  <p:tag name="TOCLEVEL" val="2"/>
</p:tagLst>
</file>

<file path=ppt/tags/tag31.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32.xml><?xml version="1.0" encoding="utf-8"?>
<p:tagLst xmlns:a="http://schemas.openxmlformats.org/drawingml/2006/main" xmlns:r="http://schemas.openxmlformats.org/officeDocument/2006/relationships" xmlns:p="http://schemas.openxmlformats.org/presentationml/2006/main">
  <p:tag name="TOCLEVEL" val="2"/>
</p:tagLst>
</file>

<file path=ppt/tags/tag33.xml><?xml version="1.0" encoding="utf-8"?>
<p:tagLst xmlns:a="http://schemas.openxmlformats.org/drawingml/2006/main" xmlns:r="http://schemas.openxmlformats.org/officeDocument/2006/relationships" xmlns:p="http://schemas.openxmlformats.org/presentationml/2006/main">
  <p:tag name="DESCRIPTION" val="nl_NL,Hoofdstuk - Verloop:en_GB,Chapter - Gradient:"/>
  <p:tag name="CATEGORY" val="0"/>
  <p:tag name="SUBCATEGORY" val="4"/>
</p:tagLst>
</file>

<file path=ppt/tags/tag34.xml><?xml version="1.0" encoding="utf-8"?>
<p:tagLst xmlns:a="http://schemas.openxmlformats.org/drawingml/2006/main" xmlns:r="http://schemas.openxmlformats.org/officeDocument/2006/relationships" xmlns:p="http://schemas.openxmlformats.org/presentationml/2006/main">
  <p:tag name="TOCLEVEL" val="1"/>
</p:tagLst>
</file>

<file path=ppt/tags/tag35.xml><?xml version="1.0" encoding="utf-8"?>
<p:tagLst xmlns:a="http://schemas.openxmlformats.org/drawingml/2006/main" xmlns:r="http://schemas.openxmlformats.org/officeDocument/2006/relationships" xmlns:p="http://schemas.openxmlformats.org/presentationml/2006/main">
  <p:tag name="DESCRIPTION" val="nl_NL,Tekst + Tekst - Grey:en_GB,Text + Text - Grey:"/>
  <p:tag name="CATEGORY" val="0"/>
  <p:tag name="SUBCATEGORY" val="3"/>
</p:tagLst>
</file>

<file path=ppt/tags/tag36.xml><?xml version="1.0" encoding="utf-8"?>
<p:tagLst xmlns:a="http://schemas.openxmlformats.org/drawingml/2006/main" xmlns:r="http://schemas.openxmlformats.org/officeDocument/2006/relationships" xmlns:p="http://schemas.openxmlformats.org/presentationml/2006/main">
  <p:tag name="TOCLEVEL" val="2"/>
</p:tagLst>
</file>

<file path=ppt/tags/tag37.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38.xml><?xml version="1.0" encoding="utf-8"?>
<p:tagLst xmlns:a="http://schemas.openxmlformats.org/drawingml/2006/main" xmlns:r="http://schemas.openxmlformats.org/officeDocument/2006/relationships" xmlns:p="http://schemas.openxmlformats.org/presentationml/2006/main">
  <p:tag name="TOCLEVEL" val="2"/>
</p:tagLst>
</file>

<file path=ppt/tags/tag39.xml><?xml version="1.0" encoding="utf-8"?>
<p:tagLst xmlns:a="http://schemas.openxmlformats.org/drawingml/2006/main" xmlns:r="http://schemas.openxmlformats.org/officeDocument/2006/relationships" xmlns:p="http://schemas.openxmlformats.org/presentationml/2006/main">
  <p:tag name="DESCRIPTION" val="nl_NL,Hoofdstuk - Verloop:en_GB,Chapter - Gradient:"/>
  <p:tag name="CATEGORY" val="0"/>
  <p:tag name="SUBCATEGORY" val="4"/>
</p:tagLst>
</file>

<file path=ppt/tags/tag4.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ags/tag40.xml><?xml version="1.0" encoding="utf-8"?>
<p:tagLst xmlns:a="http://schemas.openxmlformats.org/drawingml/2006/main" xmlns:r="http://schemas.openxmlformats.org/officeDocument/2006/relationships" xmlns:p="http://schemas.openxmlformats.org/presentationml/2006/main">
  <p:tag name="TOCLEVEL" val="1"/>
</p:tagLst>
</file>

<file path=ppt/tags/tag41.xml><?xml version="1.0" encoding="utf-8"?>
<p:tagLst xmlns:a="http://schemas.openxmlformats.org/drawingml/2006/main" xmlns:r="http://schemas.openxmlformats.org/officeDocument/2006/relationships" xmlns:p="http://schemas.openxmlformats.org/presentationml/2006/main">
  <p:tag name="DESCRIPTION" val="nl_NL,Tekst + Tekst - Grey:en_GB,Text + Text - Grey:"/>
  <p:tag name="CATEGORY" val="0"/>
  <p:tag name="SUBCATEGORY" val="3"/>
</p:tagLst>
</file>

<file path=ppt/tags/tag42.xml><?xml version="1.0" encoding="utf-8"?>
<p:tagLst xmlns:a="http://schemas.openxmlformats.org/drawingml/2006/main" xmlns:r="http://schemas.openxmlformats.org/officeDocument/2006/relationships" xmlns:p="http://schemas.openxmlformats.org/presentationml/2006/main">
  <p:tag name="TOCLEVEL" val="2"/>
</p:tagLst>
</file>

<file path=ppt/tags/tag5.xml><?xml version="1.0" encoding="utf-8"?>
<p:tagLst xmlns:a="http://schemas.openxmlformats.org/drawingml/2006/main" xmlns:r="http://schemas.openxmlformats.org/officeDocument/2006/relationships" xmlns:p="http://schemas.openxmlformats.org/presentationml/2006/main">
  <p:tag name="TOCLEVEL" val="2"/>
</p:tagLst>
</file>

<file path=ppt/tags/tag6.xml><?xml version="1.0" encoding="utf-8"?>
<p:tagLst xmlns:a="http://schemas.openxmlformats.org/drawingml/2006/main" xmlns:r="http://schemas.openxmlformats.org/officeDocument/2006/relationships" xmlns:p="http://schemas.openxmlformats.org/presentationml/2006/main">
  <p:tag name="DESCRIPTION" val="nl_NL,Tekst + Tekst - Grey:en_GB,Text + Text - Grey:"/>
  <p:tag name="CATEGORY" val="0"/>
  <p:tag name="SUBCATEGORY" val="3"/>
</p:tagLst>
</file>

<file path=ppt/tags/tag7.xml><?xml version="1.0" encoding="utf-8"?>
<p:tagLst xmlns:a="http://schemas.openxmlformats.org/drawingml/2006/main" xmlns:r="http://schemas.openxmlformats.org/officeDocument/2006/relationships" xmlns:p="http://schemas.openxmlformats.org/presentationml/2006/main">
  <p:tag name="DESCRIPTION" val="nl_NL,Hoofdstuk - Verloop:en_GB,Chapter - Gradient:"/>
  <p:tag name="CATEGORY" val="0"/>
  <p:tag name="SUBCATEGORY" val="4"/>
</p:tagLst>
</file>

<file path=ppt/tags/tag8.xml><?xml version="1.0" encoding="utf-8"?>
<p:tagLst xmlns:a="http://schemas.openxmlformats.org/drawingml/2006/main" xmlns:r="http://schemas.openxmlformats.org/officeDocument/2006/relationships" xmlns:p="http://schemas.openxmlformats.org/presentationml/2006/main">
  <p:tag name="TOCLEVEL" val="1"/>
</p:tagLst>
</file>

<file path=ppt/tags/tag9.xml><?xml version="1.0" encoding="utf-8"?>
<p:tagLst xmlns:a="http://schemas.openxmlformats.org/drawingml/2006/main" xmlns:r="http://schemas.openxmlformats.org/officeDocument/2006/relationships" xmlns:p="http://schemas.openxmlformats.org/presentationml/2006/main">
  <p:tag name="DESCRIPTION" val="nl_NL,Tekst volle breedte:en_GB,Text Ful Width:"/>
  <p:tag name="CATEGORY" val="0"/>
  <p:tag name="SUBCATEGORY" val="3"/>
</p:tagLst>
</file>

<file path=ppt/theme/theme1.xml><?xml version="1.0" encoding="utf-8"?>
<a:theme xmlns:a="http://schemas.openxmlformats.org/drawingml/2006/main" name="Presentatie Common Eye">
  <a:themeElements>
    <a:clrScheme name="Common Eye">
      <a:dk1>
        <a:srgbClr val="000000"/>
      </a:dk1>
      <a:lt1>
        <a:srgbClr val="FFFFFF"/>
      </a:lt1>
      <a:dk2>
        <a:srgbClr val="164193"/>
      </a:dk2>
      <a:lt2>
        <a:srgbClr val="F2F2F2"/>
      </a:lt2>
      <a:accent1>
        <a:srgbClr val="0097D6"/>
      </a:accent1>
      <a:accent2>
        <a:srgbClr val="0FA880"/>
      </a:accent2>
      <a:accent3>
        <a:srgbClr val="00AECA"/>
      </a:accent3>
      <a:accent4>
        <a:srgbClr val="0097D6"/>
      </a:accent4>
      <a:accent5>
        <a:srgbClr val="0FA880"/>
      </a:accent5>
      <a:accent6>
        <a:srgbClr val="00AECA"/>
      </a:accent6>
      <a:hlink>
        <a:srgbClr val="0097D6"/>
      </a:hlink>
      <a:folHlink>
        <a:srgbClr val="0FA880"/>
      </a:folHlink>
    </a:clrScheme>
    <a:fontScheme name="Common eye">
      <a:majorFont>
        <a:latin typeface="Avenir Black"/>
        <a:ea typeface=""/>
        <a:cs typeface=""/>
      </a:majorFont>
      <a:minorFont>
        <a:latin typeface="Aveni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klein.potx" id="{DC2DF39C-98E8-4D7D-AAAF-AAF68471BBE0}" vid="{3598327B-6686-484C-945C-584273A845CA}"/>
    </a:ext>
  </a:extLst>
</a:theme>
</file>

<file path=ppt/theme/theme2.xml><?xml version="1.0" encoding="utf-8"?>
<a:theme xmlns:a="http://schemas.openxmlformats.org/drawingml/2006/main" name="Rapportage Common Eye">
  <a:themeElements>
    <a:clrScheme name="Common Eye">
      <a:dk1>
        <a:srgbClr val="000000"/>
      </a:dk1>
      <a:lt1>
        <a:srgbClr val="FFFFFF"/>
      </a:lt1>
      <a:dk2>
        <a:srgbClr val="164193"/>
      </a:dk2>
      <a:lt2>
        <a:srgbClr val="F2F2F2"/>
      </a:lt2>
      <a:accent1>
        <a:srgbClr val="0097D6"/>
      </a:accent1>
      <a:accent2>
        <a:srgbClr val="0FA880"/>
      </a:accent2>
      <a:accent3>
        <a:srgbClr val="00AECA"/>
      </a:accent3>
      <a:accent4>
        <a:srgbClr val="0097D6"/>
      </a:accent4>
      <a:accent5>
        <a:srgbClr val="0FA880"/>
      </a:accent5>
      <a:accent6>
        <a:srgbClr val="00AECA"/>
      </a:accent6>
      <a:hlink>
        <a:srgbClr val="0097D6"/>
      </a:hlink>
      <a:folHlink>
        <a:srgbClr val="0FA880"/>
      </a:folHlink>
    </a:clrScheme>
    <a:fontScheme name="Common eye">
      <a:majorFont>
        <a:latin typeface="Avenir Black"/>
        <a:ea typeface=""/>
        <a:cs typeface=""/>
      </a:majorFont>
      <a:minorFont>
        <a:latin typeface="Aveni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klein.potx" id="{DC2DF39C-98E8-4D7D-AAAF-AAF68471BBE0}" vid="{B6A89611-C2FA-4DC9-98A9-63D7D5DA9A38}"/>
    </a:ext>
  </a:extLst>
</a:theme>
</file>

<file path=ppt/theme/theme3.xml><?xml version="1.0" encoding="utf-8"?>
<a:theme xmlns:a="http://schemas.openxmlformats.org/drawingml/2006/main" name="Modellen en grafieken Common Eye">
  <a:themeElements>
    <a:clrScheme name="Common Eye">
      <a:dk1>
        <a:srgbClr val="000000"/>
      </a:dk1>
      <a:lt1>
        <a:srgbClr val="FFFFFF"/>
      </a:lt1>
      <a:dk2>
        <a:srgbClr val="164193"/>
      </a:dk2>
      <a:lt2>
        <a:srgbClr val="F2F2F2"/>
      </a:lt2>
      <a:accent1>
        <a:srgbClr val="0097D6"/>
      </a:accent1>
      <a:accent2>
        <a:srgbClr val="0FA880"/>
      </a:accent2>
      <a:accent3>
        <a:srgbClr val="00AECA"/>
      </a:accent3>
      <a:accent4>
        <a:srgbClr val="0097D6"/>
      </a:accent4>
      <a:accent5>
        <a:srgbClr val="0FA880"/>
      </a:accent5>
      <a:accent6>
        <a:srgbClr val="00AECA"/>
      </a:accent6>
      <a:hlink>
        <a:srgbClr val="0097D6"/>
      </a:hlink>
      <a:folHlink>
        <a:srgbClr val="0FA880"/>
      </a:folHlink>
    </a:clrScheme>
    <a:fontScheme name="Common eye">
      <a:majorFont>
        <a:latin typeface="Avenir Black"/>
        <a:ea typeface=""/>
        <a:cs typeface=""/>
      </a:majorFont>
      <a:minorFont>
        <a:latin typeface="Aveni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klein.potx" id="{DC2DF39C-98E8-4D7D-AAAF-AAF68471BBE0}" vid="{4EBA1A8A-A888-44B9-A393-84FABBE8FCE3}"/>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C1428DE5C29E40888E7E56EB2B53C7" ma:contentTypeVersion="16" ma:contentTypeDescription="Een nieuw document maken." ma:contentTypeScope="" ma:versionID="b0a09dcb6c75a8d7654c273fd0a48e42">
  <xsd:schema xmlns:xsd="http://www.w3.org/2001/XMLSchema" xmlns:xs="http://www.w3.org/2001/XMLSchema" xmlns:p="http://schemas.microsoft.com/office/2006/metadata/properties" xmlns:ns2="a6564d50-8c58-431d-ae20-7469d5385b40" xmlns:ns3="0f3caf43-6429-4d69-bb0d-6d4f50c030d2" targetNamespace="http://schemas.microsoft.com/office/2006/metadata/properties" ma:root="true" ma:fieldsID="8c0efbac052e086aea1462b2e9bc6d62" ns2:_="" ns3:_="">
    <xsd:import namespace="a6564d50-8c58-431d-ae20-7469d5385b40"/>
    <xsd:import namespace="0f3caf43-6429-4d69-bb0d-6d4f50c030d2"/>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64d50-8c58-431d-ae20-7469d5385b40"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element name="LastSharedByUser" ma:index="11" nillable="true" ma:displayName="Laatst gedeeld, per gebruiker" ma:description="" ma:internalName="LastSharedByUser" ma:readOnly="true">
      <xsd:simpleType>
        <xsd:restriction base="dms:Note">
          <xsd:maxLength value="255"/>
        </xsd:restriction>
      </xsd:simpleType>
    </xsd:element>
    <xsd:element name="LastSharedByTime" ma:index="12"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f3caf43-6429-4d69-bb0d-6d4f50c030d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D204BC-0BAB-4415-B9E3-BF9C189A5AAA}">
  <ds:schemaRefs>
    <ds:schemaRef ds:uri="http://schemas.microsoft.com/sharepoint/v3/contenttype/forms"/>
  </ds:schemaRefs>
</ds:datastoreItem>
</file>

<file path=customXml/itemProps2.xml><?xml version="1.0" encoding="utf-8"?>
<ds:datastoreItem xmlns:ds="http://schemas.openxmlformats.org/officeDocument/2006/customXml" ds:itemID="{A1F62585-C04C-4A7F-A72B-A762F406F76E}">
  <ds:schemaRefs>
    <ds:schemaRef ds:uri="http://schemas.openxmlformats.org/package/2006/metadata/core-properties"/>
    <ds:schemaRef ds:uri="http://schemas.microsoft.com/office/2006/documentManagement/types"/>
    <ds:schemaRef ds:uri="http://purl.org/dc/elements/1.1/"/>
    <ds:schemaRef ds:uri="7abaf1c0-9aaa-4578-9f37-eaa7d732633a"/>
    <ds:schemaRef ds:uri="http://purl.org/dc/terms/"/>
    <ds:schemaRef ds:uri="a6564d50-8c58-431d-ae20-7469d5385b40"/>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6F8E984-CA78-426C-B184-BB65DFE553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564d50-8c58-431d-ae20-7469d5385b40"/>
    <ds:schemaRef ds:uri="0f3caf43-6429-4d69-bb0d-6d4f50c03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Presentatie-klein</Template>
  <TotalTime>7093</TotalTime>
  <Words>3440</Words>
  <Application>Microsoft Office PowerPoint</Application>
  <PresentationFormat>Breedbeeld</PresentationFormat>
  <Paragraphs>331</Paragraphs>
  <Slides>27</Slides>
  <Notes>3</Notes>
  <HiddenSlides>0</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27</vt:i4>
      </vt:variant>
    </vt:vector>
  </HeadingPairs>
  <TitlesOfParts>
    <vt:vector size="37" baseType="lpstr">
      <vt:lpstr>Calibri</vt:lpstr>
      <vt:lpstr>Avenir Book</vt:lpstr>
      <vt:lpstr>Avenir Heavy</vt:lpstr>
      <vt:lpstr>Arial</vt:lpstr>
      <vt:lpstr>Verdana</vt:lpstr>
      <vt:lpstr>Avenir</vt:lpstr>
      <vt:lpstr>Avenir Black</vt:lpstr>
      <vt:lpstr>Presentatie Common Eye</vt:lpstr>
      <vt:lpstr>Rapportage Common Eye</vt:lpstr>
      <vt:lpstr>Modellen en grafieken Common Eye</vt:lpstr>
      <vt:lpstr>PowerPoint-presentatie</vt:lpstr>
      <vt:lpstr>PowerPoint-presentatie</vt:lpstr>
      <vt:lpstr>Aanleiding en opbouw van de scenario’s</vt:lpstr>
      <vt:lpstr>Waar lopen we in de huidige situatie tegen aan?</vt:lpstr>
      <vt:lpstr>PowerPoint-presentatie</vt:lpstr>
      <vt:lpstr>De scenario’s variëren qua…</vt:lpstr>
      <vt:lpstr>Toekomstscenario’s breed</vt:lpstr>
      <vt:lpstr>De scenario’s op hoofdlijnen</vt:lpstr>
      <vt:lpstr>De scenario’s op hoofdlijnen</vt:lpstr>
      <vt:lpstr>Nul-scenario</vt:lpstr>
      <vt:lpstr>Scenario 1</vt:lpstr>
      <vt:lpstr>Scenario 2</vt:lpstr>
      <vt:lpstr>Scenario 3</vt:lpstr>
      <vt:lpstr>De scenario’s afgewogen</vt:lpstr>
      <vt:lpstr>PowerPoint-presentatie</vt:lpstr>
      <vt:lpstr>No Regrets</vt:lpstr>
      <vt:lpstr>Toekomstscenario’s specifiek</vt:lpstr>
      <vt:lpstr>Nul-scenario</vt:lpstr>
      <vt:lpstr>Scenario 1</vt:lpstr>
      <vt:lpstr>Scenario 2</vt:lpstr>
      <vt:lpstr>Scenario 3</vt:lpstr>
      <vt:lpstr>Vervolgproces</vt:lpstr>
      <vt:lpstr>Overzicht belangrijke data</vt:lpstr>
      <vt:lpstr>Hoe zien we het vervolgproces?</vt:lpstr>
      <vt:lpstr>Bijlage: Profielschets Onderwijsmakelaar</vt:lpstr>
      <vt:lpstr>Profielschets Onderwijsmakelaar (concept)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Tijs Heunks</dc:creator>
  <cp:lastModifiedBy>Esther Klaster</cp:lastModifiedBy>
  <cp:revision>21</cp:revision>
  <dcterms:created xsi:type="dcterms:W3CDTF">2021-03-17T06:51:30Z</dcterms:created>
  <dcterms:modified xsi:type="dcterms:W3CDTF">2021-05-28T12:05:20Z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0x0101008DC1428DE5C29E40888E7E56EB2B53C7</vt:lpwstr>
  </property>
</Properties>
</file>